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29" r:id="rId2"/>
    <p:sldId id="341" r:id="rId3"/>
    <p:sldId id="344" r:id="rId4"/>
    <p:sldId id="345" r:id="rId5"/>
    <p:sldId id="336" r:id="rId6"/>
    <p:sldId id="338" r:id="rId7"/>
    <p:sldId id="343" r:id="rId8"/>
    <p:sldId id="339" r:id="rId9"/>
    <p:sldId id="340" r:id="rId10"/>
    <p:sldId id="331" r:id="rId11"/>
    <p:sldId id="33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6095-1F6F-4EF8-BCCE-A17B398036FC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E431-1CD8-41A0-B24B-2615E18A06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26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Enkel de bekende statuten of ook vernieuwing? </a:t>
            </a:r>
            <a:r>
              <a:rPr lang="nl-NL" dirty="0" err="1"/>
              <a:t>Bvb</a:t>
            </a:r>
            <a:r>
              <a:rPr lang="nl-NL" dirty="0"/>
              <a:t> dames, bouwvakker, landbouwer, ….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706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diversifiëring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451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diversifiëring, Op vraag of willen we eigen initiatief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29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Goed informeren van nieuwe leden. Voeling krijgen met de club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17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Hoofddoel is dienst aan de gemeenschap en andere zaken zijn ook belangrijk…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50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Enkel fundraising en doneren of ook hands-on?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50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Enkel vergaderen op restaurant of ook eens bedrijfsbezoek bij lid?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720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Wekelijks of minder frequent?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71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is de toestand in uw club?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FE431-1CD8-41A0-B24B-2615E18A069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32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48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26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715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6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5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32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477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8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42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29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5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4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54F6-2426-466D-870F-9D5FF1B27F39}" type="datetimeFigureOut">
              <a:rPr lang="nl-BE" smtClean="0"/>
              <a:t>27/09/2022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580F-304F-4E6B-9693-539CDACA7D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1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CONTENTEMENT…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ROTARY D2130 </a:t>
            </a:r>
            <a:r>
              <a:rPr lang="en-US" sz="3200" b="1" dirty="0" err="1">
                <a:solidFill>
                  <a:schemeClr val="bg1"/>
                </a:solidFill>
              </a:rPr>
              <a:t>Ledenbeheer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8E18EA5-D273-2DAA-B840-2F51E47DB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04" y="2414522"/>
            <a:ext cx="4876800" cy="3800475"/>
          </a:xfrm>
          <a:prstGeom prst="rect">
            <a:avLst/>
          </a:prstGeom>
        </p:spPr>
      </p:pic>
      <p:pic>
        <p:nvPicPr>
          <p:cNvPr id="3074" name="Picture 2" descr="Cheers and applause for our newest Paul Harris Fellow | Rotary Club of  North Muskoka">
            <a:extLst>
              <a:ext uri="{FF2B5EF4-FFF2-40B4-BE49-F238E27FC236}">
                <a16:creationId xmlns:a16="http://schemas.microsoft.com/office/drawing/2014/main" id="{6AAC2EB8-3CCF-C506-3FA0-E3445D66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523"/>
            <a:ext cx="6128264" cy="38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8FB769-345B-5D35-E45A-AA2C5EF56D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nl-NL" dirty="0"/>
              <a:t>Binding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AA3C97-967D-A5E2-C85B-C1AACEB62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Paul Harris Fellow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C1B52E5-FABD-4AE3-6C21-67318DF9C734}"/>
              </a:ext>
            </a:extLst>
          </p:cNvPr>
          <p:cNvSpPr txBox="1"/>
          <p:nvPr/>
        </p:nvSpPr>
        <p:spPr>
          <a:xfrm>
            <a:off x="0" y="6300216"/>
            <a:ext cx="39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Past voorzitter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6E24635-EDEE-4127-2450-C20CEFE17EB1}"/>
              </a:ext>
            </a:extLst>
          </p:cNvPr>
          <p:cNvSpPr txBox="1"/>
          <p:nvPr/>
        </p:nvSpPr>
        <p:spPr>
          <a:xfrm>
            <a:off x="6321554" y="6300216"/>
            <a:ext cx="39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Opmerkelijke prestatie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40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0FD9A-E0C6-477F-80DE-25C90DD2F5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nl-NL" dirty="0"/>
              <a:t>Binding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573788-A58D-F23C-316A-C1DB47B9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58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An </a:t>
            </a:r>
            <a:r>
              <a:rPr lang="nl-NL" dirty="0" err="1"/>
              <a:t>apple</a:t>
            </a:r>
            <a:r>
              <a:rPr lang="nl-NL" dirty="0"/>
              <a:t> a </a:t>
            </a:r>
            <a:r>
              <a:rPr lang="nl-NL" dirty="0" err="1"/>
              <a:t>day</a:t>
            </a:r>
            <a:r>
              <a:rPr lang="nl-NL" dirty="0"/>
              <a:t>, </a:t>
            </a:r>
            <a:r>
              <a:rPr lang="nl-NL" dirty="0" err="1"/>
              <a:t>keeps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docter</a:t>
            </a:r>
            <a:r>
              <a:rPr lang="nl-NL" dirty="0"/>
              <a:t> </a:t>
            </a:r>
            <a:r>
              <a:rPr lang="nl-NL" dirty="0" err="1"/>
              <a:t>away</a:t>
            </a:r>
            <a:r>
              <a:rPr lang="nl-NL" dirty="0"/>
              <a:t>…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32B53F-822B-C779-A5DA-9181F51E9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166" y="2355343"/>
            <a:ext cx="7875668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34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Traditie is goud, vernieuwing is zilver</a:t>
            </a:r>
            <a:endParaRPr lang="nl-BE" dirty="0"/>
          </a:p>
        </p:txBody>
      </p:sp>
      <p:pic>
        <p:nvPicPr>
          <p:cNvPr id="11" name="Picture 2" descr="Notaris - Wikipedia">
            <a:extLst>
              <a:ext uri="{FF2B5EF4-FFF2-40B4-BE49-F238E27FC236}">
                <a16:creationId xmlns:a16="http://schemas.microsoft.com/office/drawing/2014/main" id="{18CE238E-FBCD-D785-6E7E-6496F663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933"/>
            <a:ext cx="6381160" cy="41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nappe bouwvakster is razend populair op TikTok. Fans lovend: &quot;Mooie en  sterke vrouw!&quot; (video/foto's) - Zita">
            <a:extLst>
              <a:ext uri="{FF2B5EF4-FFF2-40B4-BE49-F238E27FC236}">
                <a16:creationId xmlns:a16="http://schemas.microsoft.com/office/drawing/2014/main" id="{18BA0971-2295-09B8-4887-774F3806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29" y="2399071"/>
            <a:ext cx="7044503" cy="42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6BB01221-4858-812A-9BB5-12650E18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5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Aanwerving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34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Traditie is goud, vernieuwing is zilver</a:t>
            </a:r>
            <a:endParaRPr lang="nl-BE" dirty="0"/>
          </a:p>
        </p:txBody>
      </p:sp>
      <p:pic>
        <p:nvPicPr>
          <p:cNvPr id="9220" name="Picture 4" descr="History | Rotary International">
            <a:extLst>
              <a:ext uri="{FF2B5EF4-FFF2-40B4-BE49-F238E27FC236}">
                <a16:creationId xmlns:a16="http://schemas.microsoft.com/office/drawing/2014/main" id="{9D66B5C6-92A7-EF05-6CDE-D032683C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5" y="2399071"/>
            <a:ext cx="55958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any people don't know much about Rotary | ROTARY NEWS">
            <a:extLst>
              <a:ext uri="{FF2B5EF4-FFF2-40B4-BE49-F238E27FC236}">
                <a16:creationId xmlns:a16="http://schemas.microsoft.com/office/drawing/2014/main" id="{BB5628BB-CD4D-705A-9544-878CA4C3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52" y="2399071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7AF55E5-7F33-EC31-ECC6-2F1C08373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52" y="2399071"/>
            <a:ext cx="848400" cy="85176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96F5CC2-2039-37AF-3F1B-C556FA8E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5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Aanwerving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BDC6-659C-EB51-5511-972D516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Aanwerving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34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Traditie is goud, vernieuwing is zilver</a:t>
            </a:r>
            <a:endParaRPr lang="nl-BE" dirty="0"/>
          </a:p>
        </p:txBody>
      </p:sp>
      <p:pic>
        <p:nvPicPr>
          <p:cNvPr id="11266" name="Picture 2" descr="Photoshop famous uncle sam &quot;i want you&quot; poster into &quot;auntie sam wants  you... to do as you are told&quot; | contest della categoria Illustrazione o  grafica | 99designs">
            <a:extLst>
              <a:ext uri="{FF2B5EF4-FFF2-40B4-BE49-F238E27FC236}">
                <a16:creationId xmlns:a16="http://schemas.microsoft.com/office/drawing/2014/main" id="{18F0830D-30B1-6E30-805F-C76DDDD8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90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130194-BDCF-213F-3692-C00A3AC3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018" y="2699183"/>
            <a:ext cx="5981772" cy="4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D388723-11BD-FD16-FF2B-3DC04F97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05" y="5242042"/>
            <a:ext cx="2306552" cy="14608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6BDC6-659C-EB51-5511-972D516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Aanwerving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34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Haast en spoed is zelden goed</a:t>
            </a:r>
            <a:endParaRPr lang="nl-BE" dirty="0"/>
          </a:p>
        </p:txBody>
      </p:sp>
      <p:pic>
        <p:nvPicPr>
          <p:cNvPr id="10242" name="Picture 2" descr="De Haas en de Schildpad - Ostrica">
            <a:extLst>
              <a:ext uri="{FF2B5EF4-FFF2-40B4-BE49-F238E27FC236}">
                <a16:creationId xmlns:a16="http://schemas.microsoft.com/office/drawing/2014/main" id="{0D9B211C-A93A-993C-A380-C002D3EE0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31442"/>
          <a:stretch/>
        </p:blipFill>
        <p:spPr bwMode="auto">
          <a:xfrm>
            <a:off x="3121130" y="1843912"/>
            <a:ext cx="5739522" cy="397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FFEFEFB-3E42-BEF6-AA7B-5D0799F95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779" y="5257800"/>
            <a:ext cx="1129306" cy="14610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5265A2-6AF4-889F-6E9B-8DAB7B41F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842" y="5186495"/>
            <a:ext cx="2065379" cy="16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BDC6-659C-EB51-5511-972D516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Integratie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verwittigd persoon is er 2 waard</a:t>
            </a:r>
            <a:endParaRPr lang="nl-BE" dirty="0"/>
          </a:p>
        </p:txBody>
      </p:sp>
      <p:pic>
        <p:nvPicPr>
          <p:cNvPr id="7172" name="Picture 4" descr="How to Start a Charity? 9 Simple Steps You Need to Take - Startup">
            <a:extLst>
              <a:ext uri="{FF2B5EF4-FFF2-40B4-BE49-F238E27FC236}">
                <a16:creationId xmlns:a16="http://schemas.microsoft.com/office/drawing/2014/main" id="{398D75B5-AB2A-1F08-1521-892F4F13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80" y="2431159"/>
            <a:ext cx="6076383" cy="40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ntorini | Private Wine and Dine for Couples | Honeymoon Experience | Path  Travel Designs">
            <a:extLst>
              <a:ext uri="{FF2B5EF4-FFF2-40B4-BE49-F238E27FC236}">
                <a16:creationId xmlns:a16="http://schemas.microsoft.com/office/drawing/2014/main" id="{39491A70-FB2F-973B-93F9-E2875B7A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8" y="4848270"/>
            <a:ext cx="3136603" cy="20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94DDB43-E18F-4AC3-C7A3-E31958DA8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172" y="4649542"/>
            <a:ext cx="2984403" cy="2208458"/>
          </a:xfrm>
          <a:prstGeom prst="rect">
            <a:avLst/>
          </a:prstGeom>
        </p:spPr>
      </p:pic>
      <p:pic>
        <p:nvPicPr>
          <p:cNvPr id="7178" name="Picture 10" descr="Personal growth word cloud concept. | CanStock">
            <a:extLst>
              <a:ext uri="{FF2B5EF4-FFF2-40B4-BE49-F238E27FC236}">
                <a16:creationId xmlns:a16="http://schemas.microsoft.com/office/drawing/2014/main" id="{62333517-3B9C-9055-A8A7-2A1A3828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72" y="2208458"/>
            <a:ext cx="3051364" cy="21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What to Expect During Family Week - Rocky Mountain Treatment Center">
            <a:extLst>
              <a:ext uri="{FF2B5EF4-FFF2-40B4-BE49-F238E27FC236}">
                <a16:creationId xmlns:a16="http://schemas.microsoft.com/office/drawing/2014/main" id="{55DFAFBC-2038-4131-EBE5-271F5FB0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8" y="2431159"/>
            <a:ext cx="3128343" cy="20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0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3958277-C655-3DD9-6AD1-5A03F7D77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67" y="4308079"/>
            <a:ext cx="3886020" cy="25925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B08076-2AE1-6F8A-BCA4-6AE1F0416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861" y="1850530"/>
            <a:ext cx="6990272" cy="51116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FD3D4C0-828A-4788-B055-DA11C22C1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65674"/>
            <a:ext cx="4817728" cy="1900326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27119A6-6281-3F82-DDFA-A03583212C71}"/>
              </a:ext>
            </a:extLst>
          </p:cNvPr>
          <p:cNvSpPr/>
          <p:nvPr/>
        </p:nvSpPr>
        <p:spPr>
          <a:xfrm>
            <a:off x="3800162" y="3051131"/>
            <a:ext cx="1900326" cy="19003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800" dirty="0">
                <a:solidFill>
                  <a:srgbClr val="FFFF00"/>
                </a:solidFill>
              </a:rPr>
              <a:t>€?</a:t>
            </a:r>
            <a:endParaRPr lang="nl-BE" sz="8800" dirty="0">
              <a:solidFill>
                <a:srgbClr val="FFFF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BDC6-659C-EB51-5511-972D516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Integratie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verwittigd persoon is er 2 waard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2263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BDC6-659C-EB51-5511-972D516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Integratie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More is more / </a:t>
            </a:r>
            <a:r>
              <a:rPr lang="nl-NL" dirty="0" err="1"/>
              <a:t>Less</a:t>
            </a:r>
            <a:r>
              <a:rPr lang="nl-NL" dirty="0"/>
              <a:t> is more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A9556E-3548-82A1-421B-451049DD1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119" y="2308606"/>
            <a:ext cx="9854429" cy="4157337"/>
          </a:xfrm>
          <a:prstGeom prst="rect">
            <a:avLst/>
          </a:prstGeom>
        </p:spPr>
      </p:pic>
      <p:pic>
        <p:nvPicPr>
          <p:cNvPr id="8206" name="Picture 4" descr="M-eating @ New Biggles, meeting in een inspirerende omgeving.  Ontbijt-lunch-diner mogelijk - Photo de Restaurant New Biggles, Courtrai -  Tripadvisor">
            <a:extLst>
              <a:ext uri="{FF2B5EF4-FFF2-40B4-BE49-F238E27FC236}">
                <a16:creationId xmlns:a16="http://schemas.microsoft.com/office/drawing/2014/main" id="{EDE9F16F-6712-E542-0E05-028B6D27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" y="2308606"/>
            <a:ext cx="6369179" cy="41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4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BDC6-659C-EB51-5511-972D516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Integratie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54F8F-7014-5B08-61C8-3A57A873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344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More is more / </a:t>
            </a:r>
            <a:r>
              <a:rPr lang="nl-NL" dirty="0" err="1"/>
              <a:t>Less</a:t>
            </a:r>
            <a:r>
              <a:rPr lang="nl-NL" dirty="0"/>
              <a:t> is more</a:t>
            </a:r>
            <a:endParaRPr lang="nl-BE" dirty="0"/>
          </a:p>
        </p:txBody>
      </p:sp>
      <p:pic>
        <p:nvPicPr>
          <p:cNvPr id="12290" name="Picture 2" descr="Lege maandkalender">
            <a:extLst>
              <a:ext uri="{FF2B5EF4-FFF2-40B4-BE49-F238E27FC236}">
                <a16:creationId xmlns:a16="http://schemas.microsoft.com/office/drawing/2014/main" id="{EEE89AE1-1AAE-AEA7-74D3-F32D49DB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" y="2399071"/>
            <a:ext cx="5613463" cy="43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ege maandkalender">
            <a:extLst>
              <a:ext uri="{FF2B5EF4-FFF2-40B4-BE49-F238E27FC236}">
                <a16:creationId xmlns:a16="http://schemas.microsoft.com/office/drawing/2014/main" id="{8CD3A34E-9549-0AE6-06CB-20EBDB65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37" y="2399071"/>
            <a:ext cx="5613463" cy="43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33B26856-9C01-5AB9-86D2-9462F334F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0" y="3022663"/>
            <a:ext cx="478308" cy="480206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F121BFCB-9895-754F-40D6-887237BE8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0" y="3630830"/>
            <a:ext cx="478308" cy="480206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35502FDA-FF89-2CA8-A4B7-8BF56CAE9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0" y="4260741"/>
            <a:ext cx="478308" cy="480206"/>
          </a:xfrm>
          <a:prstGeom prst="rect">
            <a:avLst/>
          </a:prstGeom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3045E830-FC38-44B4-158C-6BF6C7A2E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0" y="4898960"/>
            <a:ext cx="478308" cy="480206"/>
          </a:xfrm>
          <a:prstGeom prst="rect">
            <a:avLst/>
          </a:prstGeom>
        </p:spPr>
      </p:pic>
      <p:pic>
        <p:nvPicPr>
          <p:cNvPr id="8207" name="Picture 6">
            <a:extLst>
              <a:ext uri="{FF2B5EF4-FFF2-40B4-BE49-F238E27FC236}">
                <a16:creationId xmlns:a16="http://schemas.microsoft.com/office/drawing/2014/main" id="{63AF83C1-EAA0-61D4-BDBB-F67F58D92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0" y="5537179"/>
            <a:ext cx="478308" cy="480206"/>
          </a:xfrm>
          <a:prstGeom prst="rect">
            <a:avLst/>
          </a:prstGeom>
        </p:spPr>
      </p:pic>
      <p:pic>
        <p:nvPicPr>
          <p:cNvPr id="8208" name="Picture 6">
            <a:extLst>
              <a:ext uri="{FF2B5EF4-FFF2-40B4-BE49-F238E27FC236}">
                <a16:creationId xmlns:a16="http://schemas.microsoft.com/office/drawing/2014/main" id="{33FF69F1-017C-E8E9-5503-14E123FED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70" y="6130348"/>
            <a:ext cx="478308" cy="480206"/>
          </a:xfrm>
          <a:prstGeom prst="rect">
            <a:avLst/>
          </a:prstGeom>
        </p:spPr>
      </p:pic>
      <p:pic>
        <p:nvPicPr>
          <p:cNvPr id="8209" name="Picture 6">
            <a:extLst>
              <a:ext uri="{FF2B5EF4-FFF2-40B4-BE49-F238E27FC236}">
                <a16:creationId xmlns:a16="http://schemas.microsoft.com/office/drawing/2014/main" id="{9F154219-8688-1BF9-44AB-E505D2BF2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86" y="3022663"/>
            <a:ext cx="478308" cy="480206"/>
          </a:xfrm>
          <a:prstGeom prst="rect">
            <a:avLst/>
          </a:prstGeom>
        </p:spPr>
      </p:pic>
      <p:pic>
        <p:nvPicPr>
          <p:cNvPr id="8210" name="Picture 6">
            <a:extLst>
              <a:ext uri="{FF2B5EF4-FFF2-40B4-BE49-F238E27FC236}">
                <a16:creationId xmlns:a16="http://schemas.microsoft.com/office/drawing/2014/main" id="{E68F5ADF-6132-915A-76D7-EFAB28A09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50" y="4260741"/>
            <a:ext cx="478308" cy="480206"/>
          </a:xfrm>
          <a:prstGeom prst="rect">
            <a:avLst/>
          </a:prstGeom>
        </p:spPr>
      </p:pic>
      <p:pic>
        <p:nvPicPr>
          <p:cNvPr id="8211" name="Picture 6">
            <a:extLst>
              <a:ext uri="{FF2B5EF4-FFF2-40B4-BE49-F238E27FC236}">
                <a16:creationId xmlns:a16="http://schemas.microsoft.com/office/drawing/2014/main" id="{E7F32D55-0BAE-8CC5-7C10-0FC373B62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02" y="5520887"/>
            <a:ext cx="478308" cy="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2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185</Words>
  <Application>Microsoft Office PowerPoint</Application>
  <PresentationFormat>Breedbeeld</PresentationFormat>
  <Paragraphs>44</Paragraphs>
  <Slides>11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Aanwerving</vt:lpstr>
      <vt:lpstr>Aanwerving</vt:lpstr>
      <vt:lpstr>Aanwerving</vt:lpstr>
      <vt:lpstr>Aanwerving</vt:lpstr>
      <vt:lpstr>Integratie</vt:lpstr>
      <vt:lpstr>Integratie</vt:lpstr>
      <vt:lpstr>Integratie</vt:lpstr>
      <vt:lpstr>Integratie</vt:lpstr>
      <vt:lpstr>Binding</vt:lpstr>
      <vt:lpstr>Binding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Tom Lefere</dc:creator>
  <cp:lastModifiedBy>deruytter katja</cp:lastModifiedBy>
  <cp:revision>3</cp:revision>
  <dcterms:created xsi:type="dcterms:W3CDTF">2022-09-10T08:26:15Z</dcterms:created>
  <dcterms:modified xsi:type="dcterms:W3CDTF">2022-09-27T16:12:04Z</dcterms:modified>
</cp:coreProperties>
</file>