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7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CB938-51F0-161B-18B3-CCB20AD35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AF3F42D-1300-8590-4A86-50B66088E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BAB100-A27D-4F3C-DBD4-991EDA632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BD8425-F0D7-3D29-DC15-B457B0AA5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30DE17-4529-653E-1342-5F8B7AD4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942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432A0-D06E-28DD-061D-9E7815509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6851928-7E5F-4A4C-6BD4-5666D9EE9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6DA81C-AD39-E51F-E58B-A916D243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FFD54C-2DEF-34C1-A24B-4AE37A65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04D3F1-364A-846D-8DD3-4DA22DFD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883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F19DD78-2E72-0882-02EA-0624A43CD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F9E98E-E670-DA4B-95B4-D0122D81B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564C2C-E480-FDDF-46DB-0FC493784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0D273E-D7E5-1F31-CC91-A03EC55B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485C4C-3BF1-DDF0-756B-B0D012F8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655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0B96-3B96-EE80-8D2D-4F0DE2F22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AF5DD3-8A25-11AF-8012-359E249EC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6048F7-C4F9-A9A4-8649-AE62A3ED8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A3A332-87AB-0EA4-33AB-39D3ADA5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326131-B5AC-CCCD-6C76-4954BA787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081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C5E8F-A39F-256D-D558-F2196C1C9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896D8C-1E43-E71F-54F6-61541753A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6AF9DD-D146-CB42-BB4E-96D7E190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83C06B-B92C-3DD6-A915-13BB70F5E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C7B122-33C9-4639-509D-743DCB51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2219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2D1B28-8E97-8448-252C-6A098688E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A8B424-A08F-8773-A40E-F364435FE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8E8448-50E0-A2A5-7D36-0E52126EC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F90C201-EA6D-467A-7FFD-1F51074F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E28022-2B09-5E06-C8B2-F65C1F5AA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2E2A099-8C28-C3FF-8445-AFFB2B8D0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729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7086C-FBB4-729C-A65B-8A88D8F39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C61B326-2C9D-8119-FF85-6FCE2D54F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DF184D0-EAC0-91DE-A018-331124C9A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81CA48F-DE4B-E8F0-F0CB-012D8E208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C22302A-5E7D-AE52-2E96-24AC868CC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D937298-E105-EFA2-E365-FEE2CADCE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EA1256A-0EE1-F036-594A-8ADBF4D6C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D0525BF-A791-B54C-B482-59B0AE4B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876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54A68B-B55A-2225-C58E-495AB5AD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E48DF69-557B-8FCA-0DE4-62EA3129D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C646BDD-88B9-BA79-7071-375617F8D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ADCCDF5-F40B-CFD7-5E43-3D12F50C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7054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5C62DBB-7BB2-11E1-D6DB-C64B9B418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5FFD705-2D4F-B8C9-F2F2-01F16F38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CAA147F-8867-3C7B-910F-0038AD55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9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DD4F6-532C-EFCE-D3CB-680CDBD81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A72D87-8BE0-B22C-C3E0-EFF246A7F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44B0735-74C3-7F88-6667-8F3D3A2D3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4FF0B7-2884-C212-978B-DCDEBB55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E7AE10-64FD-6BC8-8F0E-7595B18B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FF168D-E9B1-31EE-7F68-857F3BB7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855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7B22E-6E92-C030-33D4-DACD212FB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B51A532-D4A9-CAC6-6FD4-479CBA19A3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AA15BE-C5C2-2578-CEDE-FE1ACB668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BF523C-164D-088E-FC8D-C03D97E3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DC9FD2F-029A-E940-B77D-4182EF8C0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8517DD-E97C-C9E1-4C1B-CDEC0489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255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2DC13E2-7D74-6B38-A8E7-55301CBD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8DF696-EFF4-9068-DEBF-52CC2ADA2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A1E986-0B94-A378-AFF6-63A49383B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BFB70-0C9B-452E-A8CF-BC5DCB06D94B}" type="datetimeFigureOut">
              <a:rPr lang="nl-BE" smtClean="0"/>
              <a:t>12/09/2022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AE45C60-5CF5-9CD8-077B-6B410DF97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BA4EF8-73B1-1207-16AB-760B0DDB3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73093-2F89-4868-91BC-536F0B7170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770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dag.rotaryd2130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8B2D707-C41A-81A7-4F75-2DA7E7584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5" y="206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pic>
        <p:nvPicPr>
          <p:cNvPr id="1025" name="Afbeelding 1" descr="Rotary Club of Upper Eden | About Rotary">
            <a:extLst>
              <a:ext uri="{FF2B5EF4-FFF2-40B4-BE49-F238E27FC236}">
                <a16:creationId xmlns:a16="http://schemas.microsoft.com/office/drawing/2014/main" id="{1F110A87-5481-56B1-7042-1FE87C926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073" y="572960"/>
            <a:ext cx="4067853" cy="114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FFB90DCC-93AA-549E-EB99-E1887CB93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074" y="1760725"/>
            <a:ext cx="873384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Programma – ‘</a:t>
            </a:r>
            <a:r>
              <a:rPr kumimoji="0" lang="nl-BE" altLang="nl-BE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Imagine</a:t>
            </a:r>
            <a:r>
              <a:rPr kumimoji="0" lang="nl-BE" altLang="nl-BE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Rotary Day’ – 17/09/2022</a:t>
            </a:r>
            <a:endParaRPr kumimoji="0" lang="nl-BE" altLang="nl-B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BE" altLang="nl-BE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Korte inleiding – de heer Christian Agneessens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(Rc Deinze), voorzitter DC DAG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nl-BE" altLang="nl-BE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kumimoji="0" lang="nl-BE" altLang="nl-BE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Good</a:t>
            </a:r>
            <a:r>
              <a:rPr kumimoji="0" lang="nl-BE" altLang="nl-BE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nl-BE" altLang="nl-BE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kumimoji="0" lang="nl-BE" altLang="nl-BE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’: </a:t>
            </a:r>
            <a:r>
              <a:rPr kumimoji="0" lang="nl-BE" altLang="nl-B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Ziekenhuis Zonder Grenzen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de heer Gérald Bogaert (Rc Namur-</a:t>
            </a:r>
            <a:r>
              <a:rPr kumimoji="0" lang="nl-BE" altLang="nl-BE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Confluent</a:t>
            </a: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nl-BE" altLang="nl-BE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nl-BE" altLang="nl-BE" sz="2400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Good</a:t>
            </a:r>
            <a:r>
              <a:rPr lang="nl-BE" altLang="nl-BE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altLang="nl-BE" sz="2400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nl-BE" altLang="nl-BE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nl-BE" altLang="nl-BE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’: </a:t>
            </a:r>
            <a:r>
              <a:rPr lang="nl-BE" altLang="nl-BE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Victor als praatmaatje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nl-BE" altLang="nl-BE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de heer Fried Ringoot (in naam van RC Gistel)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BE" altLang="nl-BE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Reacties – ‘</a:t>
            </a:r>
            <a:r>
              <a:rPr kumimoji="0" lang="nl-BE" altLang="nl-BE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good</a:t>
            </a: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practices’ uit de zaal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BE" altLang="nl-BE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Q&amp;A</a:t>
            </a:r>
            <a:endParaRPr kumimoji="0" lang="nl-BE" altLang="nl-BE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Afbeelding 3">
            <a:extLst>
              <a:ext uri="{FF2B5EF4-FFF2-40B4-BE49-F238E27FC236}">
                <a16:creationId xmlns:a16="http://schemas.microsoft.com/office/drawing/2014/main" id="{C200D249-3EB1-E45F-FC4C-433A2F793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012" y="6172200"/>
            <a:ext cx="258286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36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8B2D707-C41A-81A7-4F75-2DA7E7584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5" y="206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FB90DCC-93AA-549E-EB99-E1887CB93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743" y="2157643"/>
            <a:ext cx="1049250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DIENST AAN DE GEMEENSCHAP (DAG) – District 2130</a:t>
            </a:r>
            <a:endParaRPr kumimoji="0" lang="nl-BE" altLang="nl-B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nl-BE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districtscommissie DAG wilt de Rotaryclubs </a:t>
            </a:r>
            <a:r>
              <a:rPr kumimoji="0" lang="nl-BE" altLang="nl-BE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inspireren</a:t>
            </a:r>
            <a:r>
              <a:rPr kumimoji="0" lang="nl-BE" altLang="nl-BE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kumimoji="0" lang="nl-BE" altLang="nl-BE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motiveren</a:t>
            </a:r>
            <a:r>
              <a:rPr kumimoji="0" lang="nl-BE" altLang="nl-BE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om zich </a:t>
            </a:r>
            <a:endParaRPr kumimoji="0" lang="nl-BE" altLang="nl-B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lokaal, nationaal of internationaal in te zetten voor anderen.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nl-B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 je op zoek naar een nieuw project of een goed doel?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nl-B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Contacteer ons: </a:t>
            </a:r>
            <a:r>
              <a:rPr kumimoji="0" lang="nl-BE" altLang="nl-BE" sz="2400" b="1" i="0" u="none" strike="noStrike" cap="none" normalizeH="0" baseline="0" dirty="0">
                <a:ln>
                  <a:noFill/>
                </a:ln>
                <a:solidFill>
                  <a:srgbClr val="1F386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dag.rotaryd2130@gmail.com</a:t>
            </a:r>
            <a:endParaRPr kumimoji="0" lang="nl-BE" altLang="nl-B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Afbeelding 3">
            <a:extLst>
              <a:ext uri="{FF2B5EF4-FFF2-40B4-BE49-F238E27FC236}">
                <a16:creationId xmlns:a16="http://schemas.microsoft.com/office/drawing/2014/main" id="{C200D249-3EB1-E45F-FC4C-433A2F793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012" y="6172200"/>
            <a:ext cx="258286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1" descr="Rotary Club of Upper Eden | About Rotary">
            <a:extLst>
              <a:ext uri="{FF2B5EF4-FFF2-40B4-BE49-F238E27FC236}">
                <a16:creationId xmlns:a16="http://schemas.microsoft.com/office/drawing/2014/main" id="{F3E257FD-15F2-7D25-CBA3-8BB413672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073" y="572960"/>
            <a:ext cx="4067853" cy="114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5673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Breedbeeld</PresentationFormat>
  <Paragraphs>20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Christian Agneessens</dc:creator>
  <cp:lastModifiedBy>Christian Agneessens</cp:lastModifiedBy>
  <cp:revision>5</cp:revision>
  <dcterms:created xsi:type="dcterms:W3CDTF">2022-09-12T09:06:15Z</dcterms:created>
  <dcterms:modified xsi:type="dcterms:W3CDTF">2022-09-12T15:14:35Z</dcterms:modified>
</cp:coreProperties>
</file>