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578" r:id="rId3"/>
    <p:sldId id="583" r:id="rId4"/>
    <p:sldId id="574" r:id="rId5"/>
    <p:sldId id="584" r:id="rId6"/>
    <p:sldId id="577" r:id="rId7"/>
    <p:sldId id="582" r:id="rId8"/>
    <p:sldId id="575" r:id="rId9"/>
    <p:sldId id="576" r:id="rId10"/>
    <p:sldId id="275" r:id="rId11"/>
    <p:sldId id="455" r:id="rId1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55"/>
    <p:restoredTop sz="94608"/>
  </p:normalViewPr>
  <p:slideViewPr>
    <p:cSldViewPr snapToGrid="0">
      <p:cViewPr varScale="1">
        <p:scale>
          <a:sx n="139" d="100"/>
          <a:sy n="139" d="100"/>
        </p:scale>
        <p:origin x="4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f24fc1db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f24fc1db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f18be88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f18be88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f24fc1db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f24fc1db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54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43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A20C2A-6DFB-FB42-8BDB-615F2471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59-8BFD-0147-9812-D600FAC91695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C5B34E-57B2-CE4E-A9F1-DF7CD8B1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70D95C-2CFC-1A44-9D82-F590C628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59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27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7" r:id="rId6"/>
    <p:sldLayoutId id="2147483662" r:id="rId7"/>
    <p:sldLayoutId id="2147483663" r:id="rId8"/>
    <p:sldLayoutId id="2147483664" r:id="rId9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4025"/>
            <a:ext cx="8839200" cy="4235450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850" y="1769926"/>
            <a:ext cx="4493673" cy="7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950" y="530225"/>
            <a:ext cx="1312450" cy="5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544576" y="4776623"/>
            <a:ext cx="476700" cy="2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D9D9D9"/>
                </a:solidFill>
              </a:rPr>
              <a:t>1</a:t>
            </a:fld>
            <a:endParaRPr>
              <a:solidFill>
                <a:srgbClr val="D9D9D9"/>
              </a:solidFill>
            </a:endParaRPr>
          </a:p>
        </p:txBody>
      </p:sp>
      <p:pic>
        <p:nvPicPr>
          <p:cNvPr id="3" name="Image 2" descr="Une image contenant texte, personne, intérieur, capture d’écran&#10;&#10;Description générée automatiquement">
            <a:extLst>
              <a:ext uri="{FF2B5EF4-FFF2-40B4-BE49-F238E27FC236}">
                <a16:creationId xmlns:a16="http://schemas.microsoft.com/office/drawing/2014/main" id="{25CBCCC4-283D-5D4E-A208-4022416C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98100" y="4849100"/>
            <a:ext cx="9237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999999"/>
                </a:solidFill>
              </a:rPr>
              <a:t>MM 2020-03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666666"/>
              </a:solidFill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542375" y="260325"/>
            <a:ext cx="8083800" cy="39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lang="en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structuren</a:t>
            </a: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                                     </a:t>
            </a:r>
            <a:r>
              <a:rPr lang="en" dirty="0">
                <a:solidFill>
                  <a:srgbClr val="FFFFFF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01/01/2022</a:t>
            </a:r>
            <a:endParaRPr sz="1200" dirty="0">
              <a:solidFill>
                <a:srgbClr val="FFFFFF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542375" y="798500"/>
            <a:ext cx="8083800" cy="405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>
                <a:highlight>
                  <a:srgbClr val="FF00FF"/>
                </a:highlight>
              </a:rPr>
              <a:t>O</a:t>
            </a:r>
            <a:endParaRPr dirty="0">
              <a:highlight>
                <a:srgbClr val="FF00FF"/>
              </a:highlight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3177475" y="1586325"/>
            <a:ext cx="2789100" cy="280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Raad</a:t>
            </a:r>
            <a:r>
              <a:rPr lang="en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van </a:t>
            </a:r>
            <a:r>
              <a:rPr lang="en" sz="11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Bestuur</a:t>
            </a:r>
            <a:endParaRPr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3571175" y="1969825"/>
            <a:ext cx="2045700" cy="3936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Gérald</a:t>
            </a: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Bogaert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Voorzitter</a:t>
            </a:r>
            <a:endParaRPr sz="1000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694775" y="2460544"/>
            <a:ext cx="1509900" cy="1831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Rotary Belux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District 2130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Vincent Verbeke</a:t>
            </a:r>
            <a:b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i="1" dirty="0">
                <a:solidFill>
                  <a:srgbClr val="FFFFFF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vice-</a:t>
            </a:r>
            <a:r>
              <a:rPr lang="en" sz="1000" i="1" dirty="0" err="1">
                <a:solidFill>
                  <a:srgbClr val="FFFFFF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voorzitter</a:t>
            </a:r>
            <a:endParaRPr sz="1000" i="1" dirty="0">
              <a:solidFill>
                <a:srgbClr val="FFFFFF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Willy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Traen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3850775" y="2458825"/>
            <a:ext cx="1486500" cy="1831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Rotary Belux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District 2150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Patrice Courtin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vice-</a:t>
            </a:r>
            <a:r>
              <a:rPr lang="en" sz="1000" i="1" dirty="0" err="1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voorzitter</a:t>
            </a:r>
            <a:endParaRPr sz="1000" i="1" dirty="0">
              <a:solidFill>
                <a:schemeClr val="lt1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Philippe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Pouchain</a:t>
            </a:r>
            <a:endParaRPr lang="en"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Blondiau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6968225" y="2458813"/>
            <a:ext cx="1486500" cy="1831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Rotary Club</a:t>
            </a:r>
            <a:b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Namur-Confluent</a:t>
            </a:r>
            <a:b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Gérald</a:t>
            </a: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Bogaert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Antoine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Declairfayt</a:t>
            </a:r>
            <a:b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secretaris</a:t>
            </a:r>
            <a:br>
              <a:rPr lang="en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Alain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Foulon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Stéphane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Goux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Joseph </a:t>
            </a:r>
            <a:r>
              <a:rPr lang="en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Jaucot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3177475" y="922375"/>
            <a:ext cx="2789100" cy="4884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Algemene</a:t>
            </a:r>
            <a:r>
              <a:rPr lang="en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Vergadering</a:t>
            </a:r>
            <a:r>
              <a:rPr lang="en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(de </a:t>
            </a:r>
            <a:r>
              <a:rPr lang="en" sz="9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leden</a:t>
            </a: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van RC Namur-Confluent.  </a:t>
            </a:r>
            <a:r>
              <a:rPr lang="en" sz="9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b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Rotariers</a:t>
            </a: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Belux die het </a:t>
            </a:r>
            <a:r>
              <a:rPr lang="en" sz="9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vragen</a:t>
            </a: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425" y="922375"/>
            <a:ext cx="1054424" cy="4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2"/>
          <p:cNvSpPr txBox="1"/>
          <p:nvPr/>
        </p:nvSpPr>
        <p:spPr>
          <a:xfrm>
            <a:off x="2276134" y="2466744"/>
            <a:ext cx="1509900" cy="1831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Rotary Belux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District 2140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Stéphane </a:t>
            </a:r>
            <a:r>
              <a:rPr lang="en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Huynen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i="1" dirty="0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vice-</a:t>
            </a:r>
            <a:r>
              <a:rPr lang="en" sz="1000" i="1" dirty="0" err="1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voorzitter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M.-Elis. V. </a:t>
            </a:r>
            <a:r>
              <a:rPr lang="en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Alsenoy</a:t>
            </a:r>
            <a:b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i="1" dirty="0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vice-</a:t>
            </a:r>
            <a:r>
              <a:rPr lang="en" sz="1000" i="1" dirty="0" err="1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voorzitter</a:t>
            </a:r>
            <a:endParaRPr sz="1000" i="1" dirty="0">
              <a:solidFill>
                <a:schemeClr val="lt1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Jan-Eric Koch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1" name="Google Shape;281;p32"/>
          <p:cNvCxnSpPr>
            <a:stCxn id="275" idx="0"/>
            <a:endCxn id="275" idx="0"/>
          </p:cNvCxnSpPr>
          <p:nvPr/>
        </p:nvCxnSpPr>
        <p:spPr>
          <a:xfrm>
            <a:off x="1449725" y="2460544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2"/>
          <p:cNvSpPr txBox="1"/>
          <p:nvPr/>
        </p:nvSpPr>
        <p:spPr>
          <a:xfrm>
            <a:off x="5409512" y="2458825"/>
            <a:ext cx="1486500" cy="1831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Rotary Belux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District 2160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Xavier </a:t>
            </a:r>
            <a:r>
              <a:rPr lang="en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Demoisy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vice-</a:t>
            </a:r>
            <a:r>
              <a:rPr lang="en" sz="1000" i="1" dirty="0" err="1">
                <a:solidFill>
                  <a:schemeClr val="lt1"/>
                </a:solidFill>
                <a:highlight>
                  <a:srgbClr val="FF00FF"/>
                </a:highlight>
                <a:latin typeface="Montserrat"/>
                <a:ea typeface="Montserrat"/>
                <a:cs typeface="Montserrat"/>
                <a:sym typeface="Montserrat"/>
              </a:rPr>
              <a:t>voorzitter</a:t>
            </a:r>
            <a:endParaRPr sz="1000" i="1" dirty="0">
              <a:solidFill>
                <a:schemeClr val="lt1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highlight>
                <a:srgbClr val="FF00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Philippe </a:t>
            </a:r>
            <a:r>
              <a:rPr lang="en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Rosière</a:t>
            </a:r>
            <a:endParaRPr lang="en"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4025"/>
            <a:ext cx="8839200" cy="4235450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850" y="1769926"/>
            <a:ext cx="4493673" cy="7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950" y="530225"/>
            <a:ext cx="1312450" cy="5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544576" y="4776623"/>
            <a:ext cx="476700" cy="2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D9D9D9"/>
                </a:solidFill>
              </a:rPr>
              <a:t>11</a:t>
            </a:fld>
            <a:endParaRPr>
              <a:solidFill>
                <a:srgbClr val="D9D9D9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88D1CB-D2F8-8543-AAD0-93478C80CA3C}"/>
              </a:ext>
            </a:extLst>
          </p:cNvPr>
          <p:cNvSpPr txBox="1"/>
          <p:nvPr/>
        </p:nvSpPr>
        <p:spPr>
          <a:xfrm>
            <a:off x="3291850" y="2685938"/>
            <a:ext cx="3518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 err="1">
                <a:solidFill>
                  <a:srgbClr val="FF0000"/>
                </a:solidFill>
              </a:rPr>
              <a:t>Dank</a:t>
            </a:r>
            <a:r>
              <a:rPr lang="fr-FR" sz="7200" dirty="0">
                <a:solidFill>
                  <a:srgbClr val="FF0000"/>
                </a:solidFill>
              </a:rPr>
              <a:t> U!</a:t>
            </a:r>
          </a:p>
        </p:txBody>
      </p:sp>
    </p:spTree>
    <p:extLst>
      <p:ext uri="{BB962C8B-B14F-4D97-AF65-F5344CB8AC3E}">
        <p14:creationId xmlns:p14="http://schemas.microsoft.com/office/powerpoint/2010/main" val="356150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C3FC6C-F4FE-DD4C-807E-26775C54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093BEA8-EAB6-E849-8E97-F64F8CAD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065"/>
            <a:ext cx="9144000" cy="450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DF36D5-91BB-B447-81A2-79BE6D6B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B8D1C7-860E-EA49-BB89-FA5880D1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558" y="0"/>
            <a:ext cx="5372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C3FC6C-F4FE-DD4C-807E-26775C54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B1DC27-F42C-6246-866A-558B4E37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623"/>
            <a:ext cx="9144000" cy="45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2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6ED9A5-64A0-4D41-A743-D12414D9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5</a:t>
            </a:fld>
            <a:endParaRPr lang="fr-FR"/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573A5D63-5A81-BD4E-9B41-F75A4D9D4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089"/>
            <a:ext cx="9144000" cy="41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4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C3FC6C-F4FE-DD4C-807E-26775C54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ED78EA-523E-4847-BB11-AA16ED1E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19" y="0"/>
            <a:ext cx="71103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0D4E29D-6E95-4DFA-B802-F07BE0D35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04"/>
            <a:ext cx="9144000" cy="390586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AE1C63F-28FC-47C0-A6EF-501D2F8542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1827" y="150559"/>
            <a:ext cx="1241132" cy="820607"/>
          </a:xfrm>
          <a:prstGeom prst="rect">
            <a:avLst/>
          </a:prstGeom>
        </p:spPr>
      </p:pic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94720F94-7CFC-4B4C-B64C-63BD5B7E2A3B}"/>
              </a:ext>
            </a:extLst>
          </p:cNvPr>
          <p:cNvSpPr/>
          <p:nvPr/>
        </p:nvSpPr>
        <p:spPr>
          <a:xfrm>
            <a:off x="7728239" y="2755089"/>
            <a:ext cx="163657" cy="130175"/>
          </a:xfrm>
          <a:prstGeom prst="triangle">
            <a:avLst/>
          </a:pr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D0AB0B8-BFCA-4AD3-B110-3BBC9C06F17A}"/>
              </a:ext>
            </a:extLst>
          </p:cNvPr>
          <p:cNvSpPr/>
          <p:nvPr/>
        </p:nvSpPr>
        <p:spPr>
          <a:xfrm>
            <a:off x="6760586" y="2594837"/>
            <a:ext cx="1028700" cy="255102"/>
          </a:xfrm>
          <a:custGeom>
            <a:avLst/>
            <a:gdLst>
              <a:gd name="connsiteX0" fmla="*/ 0 w 1485900"/>
              <a:gd name="connsiteY0" fmla="*/ 363682 h 489131"/>
              <a:gd name="connsiteX1" fmla="*/ 540327 w 1485900"/>
              <a:gd name="connsiteY1" fmla="*/ 488373 h 489131"/>
              <a:gd name="connsiteX2" fmla="*/ 789709 w 1485900"/>
              <a:gd name="connsiteY2" fmla="*/ 405245 h 489131"/>
              <a:gd name="connsiteX3" fmla="*/ 883227 w 1485900"/>
              <a:gd name="connsiteY3" fmla="*/ 197427 h 489131"/>
              <a:gd name="connsiteX4" fmla="*/ 1091045 w 1485900"/>
              <a:gd name="connsiteY4" fmla="*/ 124691 h 489131"/>
              <a:gd name="connsiteX5" fmla="*/ 1194954 w 1485900"/>
              <a:gd name="connsiteY5" fmla="*/ 20782 h 489131"/>
              <a:gd name="connsiteX6" fmla="*/ 1485900 w 1485900"/>
              <a:gd name="connsiteY6" fmla="*/ 0 h 489131"/>
              <a:gd name="connsiteX0" fmla="*/ 0 w 1314450"/>
              <a:gd name="connsiteY0" fmla="*/ 0 h 806652"/>
              <a:gd name="connsiteX1" fmla="*/ 368877 w 1314450"/>
              <a:gd name="connsiteY1" fmla="*/ 764771 h 806652"/>
              <a:gd name="connsiteX2" fmla="*/ 618259 w 1314450"/>
              <a:gd name="connsiteY2" fmla="*/ 681643 h 806652"/>
              <a:gd name="connsiteX3" fmla="*/ 711777 w 1314450"/>
              <a:gd name="connsiteY3" fmla="*/ 473825 h 806652"/>
              <a:gd name="connsiteX4" fmla="*/ 919595 w 1314450"/>
              <a:gd name="connsiteY4" fmla="*/ 401089 h 806652"/>
              <a:gd name="connsiteX5" fmla="*/ 1023504 w 1314450"/>
              <a:gd name="connsiteY5" fmla="*/ 297180 h 806652"/>
              <a:gd name="connsiteX6" fmla="*/ 1314450 w 1314450"/>
              <a:gd name="connsiteY6" fmla="*/ 276398 h 806652"/>
              <a:gd name="connsiteX0" fmla="*/ 0 w 1314450"/>
              <a:gd name="connsiteY0" fmla="*/ 0 h 692623"/>
              <a:gd name="connsiteX1" fmla="*/ 258387 w 1314450"/>
              <a:gd name="connsiteY1" fmla="*/ 98021 h 692623"/>
              <a:gd name="connsiteX2" fmla="*/ 618259 w 1314450"/>
              <a:gd name="connsiteY2" fmla="*/ 681643 h 692623"/>
              <a:gd name="connsiteX3" fmla="*/ 711777 w 1314450"/>
              <a:gd name="connsiteY3" fmla="*/ 473825 h 692623"/>
              <a:gd name="connsiteX4" fmla="*/ 919595 w 1314450"/>
              <a:gd name="connsiteY4" fmla="*/ 401089 h 692623"/>
              <a:gd name="connsiteX5" fmla="*/ 1023504 w 1314450"/>
              <a:gd name="connsiteY5" fmla="*/ 297180 h 692623"/>
              <a:gd name="connsiteX6" fmla="*/ 1314450 w 1314450"/>
              <a:gd name="connsiteY6" fmla="*/ 276398 h 692623"/>
              <a:gd name="connsiteX0" fmla="*/ 0 w 1314450"/>
              <a:gd name="connsiteY0" fmla="*/ 0 h 684610"/>
              <a:gd name="connsiteX1" fmla="*/ 258387 w 1314450"/>
              <a:gd name="connsiteY1" fmla="*/ 98021 h 684610"/>
              <a:gd name="connsiteX2" fmla="*/ 381346 w 1314450"/>
              <a:gd name="connsiteY2" fmla="*/ 300687 h 684610"/>
              <a:gd name="connsiteX3" fmla="*/ 618259 w 1314450"/>
              <a:gd name="connsiteY3" fmla="*/ 681643 h 684610"/>
              <a:gd name="connsiteX4" fmla="*/ 711777 w 1314450"/>
              <a:gd name="connsiteY4" fmla="*/ 473825 h 684610"/>
              <a:gd name="connsiteX5" fmla="*/ 919595 w 1314450"/>
              <a:gd name="connsiteY5" fmla="*/ 401089 h 684610"/>
              <a:gd name="connsiteX6" fmla="*/ 1023504 w 1314450"/>
              <a:gd name="connsiteY6" fmla="*/ 297180 h 684610"/>
              <a:gd name="connsiteX7" fmla="*/ 1314450 w 1314450"/>
              <a:gd name="connsiteY7" fmla="*/ 276398 h 684610"/>
              <a:gd name="connsiteX0" fmla="*/ 0 w 1314450"/>
              <a:gd name="connsiteY0" fmla="*/ 0 h 692767"/>
              <a:gd name="connsiteX1" fmla="*/ 258387 w 1314450"/>
              <a:gd name="connsiteY1" fmla="*/ 98021 h 692767"/>
              <a:gd name="connsiteX2" fmla="*/ 476596 w 1314450"/>
              <a:gd name="connsiteY2" fmla="*/ 94947 h 692767"/>
              <a:gd name="connsiteX3" fmla="*/ 618259 w 1314450"/>
              <a:gd name="connsiteY3" fmla="*/ 681643 h 692767"/>
              <a:gd name="connsiteX4" fmla="*/ 711777 w 1314450"/>
              <a:gd name="connsiteY4" fmla="*/ 473825 h 692767"/>
              <a:gd name="connsiteX5" fmla="*/ 919595 w 1314450"/>
              <a:gd name="connsiteY5" fmla="*/ 401089 h 692767"/>
              <a:gd name="connsiteX6" fmla="*/ 1023504 w 1314450"/>
              <a:gd name="connsiteY6" fmla="*/ 297180 h 692767"/>
              <a:gd name="connsiteX7" fmla="*/ 1314450 w 1314450"/>
              <a:gd name="connsiteY7" fmla="*/ 276398 h 692767"/>
              <a:gd name="connsiteX0" fmla="*/ 0 w 1314450"/>
              <a:gd name="connsiteY0" fmla="*/ 0 h 692767"/>
              <a:gd name="connsiteX1" fmla="*/ 220287 w 1314450"/>
              <a:gd name="connsiteY1" fmla="*/ 71351 h 692767"/>
              <a:gd name="connsiteX2" fmla="*/ 476596 w 1314450"/>
              <a:gd name="connsiteY2" fmla="*/ 94947 h 692767"/>
              <a:gd name="connsiteX3" fmla="*/ 618259 w 1314450"/>
              <a:gd name="connsiteY3" fmla="*/ 681643 h 692767"/>
              <a:gd name="connsiteX4" fmla="*/ 711777 w 1314450"/>
              <a:gd name="connsiteY4" fmla="*/ 473825 h 692767"/>
              <a:gd name="connsiteX5" fmla="*/ 919595 w 1314450"/>
              <a:gd name="connsiteY5" fmla="*/ 401089 h 692767"/>
              <a:gd name="connsiteX6" fmla="*/ 1023504 w 1314450"/>
              <a:gd name="connsiteY6" fmla="*/ 297180 h 692767"/>
              <a:gd name="connsiteX7" fmla="*/ 1314450 w 1314450"/>
              <a:gd name="connsiteY7" fmla="*/ 276398 h 692767"/>
              <a:gd name="connsiteX0" fmla="*/ 0 w 1314450"/>
              <a:gd name="connsiteY0" fmla="*/ 0 h 477635"/>
              <a:gd name="connsiteX1" fmla="*/ 220287 w 1314450"/>
              <a:gd name="connsiteY1" fmla="*/ 71351 h 477635"/>
              <a:gd name="connsiteX2" fmla="*/ 476596 w 1314450"/>
              <a:gd name="connsiteY2" fmla="*/ 94947 h 477635"/>
              <a:gd name="connsiteX3" fmla="*/ 683029 w 1314450"/>
              <a:gd name="connsiteY3" fmla="*/ 281593 h 477635"/>
              <a:gd name="connsiteX4" fmla="*/ 711777 w 1314450"/>
              <a:gd name="connsiteY4" fmla="*/ 473825 h 477635"/>
              <a:gd name="connsiteX5" fmla="*/ 919595 w 1314450"/>
              <a:gd name="connsiteY5" fmla="*/ 401089 h 477635"/>
              <a:gd name="connsiteX6" fmla="*/ 1023504 w 1314450"/>
              <a:gd name="connsiteY6" fmla="*/ 297180 h 477635"/>
              <a:gd name="connsiteX7" fmla="*/ 1314450 w 1314450"/>
              <a:gd name="connsiteY7" fmla="*/ 276398 h 477635"/>
              <a:gd name="connsiteX0" fmla="*/ 0 w 1314450"/>
              <a:gd name="connsiteY0" fmla="*/ 0 h 477635"/>
              <a:gd name="connsiteX1" fmla="*/ 220287 w 1314450"/>
              <a:gd name="connsiteY1" fmla="*/ 71351 h 477635"/>
              <a:gd name="connsiteX2" fmla="*/ 476596 w 1314450"/>
              <a:gd name="connsiteY2" fmla="*/ 94947 h 477635"/>
              <a:gd name="connsiteX3" fmla="*/ 556606 w 1314450"/>
              <a:gd name="connsiteY3" fmla="*/ 178767 h 477635"/>
              <a:gd name="connsiteX4" fmla="*/ 683029 w 1314450"/>
              <a:gd name="connsiteY4" fmla="*/ 281593 h 477635"/>
              <a:gd name="connsiteX5" fmla="*/ 711777 w 1314450"/>
              <a:gd name="connsiteY5" fmla="*/ 473825 h 477635"/>
              <a:gd name="connsiteX6" fmla="*/ 919595 w 1314450"/>
              <a:gd name="connsiteY6" fmla="*/ 401089 h 477635"/>
              <a:gd name="connsiteX7" fmla="*/ 1023504 w 1314450"/>
              <a:gd name="connsiteY7" fmla="*/ 297180 h 477635"/>
              <a:gd name="connsiteX8" fmla="*/ 1314450 w 1314450"/>
              <a:gd name="connsiteY8" fmla="*/ 276398 h 477635"/>
              <a:gd name="connsiteX0" fmla="*/ 0 w 1314450"/>
              <a:gd name="connsiteY0" fmla="*/ 0 h 477635"/>
              <a:gd name="connsiteX1" fmla="*/ 220287 w 1314450"/>
              <a:gd name="connsiteY1" fmla="*/ 71351 h 477635"/>
              <a:gd name="connsiteX2" fmla="*/ 476596 w 1314450"/>
              <a:gd name="connsiteY2" fmla="*/ 94947 h 477635"/>
              <a:gd name="connsiteX3" fmla="*/ 575656 w 1314450"/>
              <a:gd name="connsiteY3" fmla="*/ 159717 h 477635"/>
              <a:gd name="connsiteX4" fmla="*/ 683029 w 1314450"/>
              <a:gd name="connsiteY4" fmla="*/ 281593 h 477635"/>
              <a:gd name="connsiteX5" fmla="*/ 711777 w 1314450"/>
              <a:gd name="connsiteY5" fmla="*/ 473825 h 477635"/>
              <a:gd name="connsiteX6" fmla="*/ 919595 w 1314450"/>
              <a:gd name="connsiteY6" fmla="*/ 401089 h 477635"/>
              <a:gd name="connsiteX7" fmla="*/ 1023504 w 1314450"/>
              <a:gd name="connsiteY7" fmla="*/ 297180 h 477635"/>
              <a:gd name="connsiteX8" fmla="*/ 1314450 w 1314450"/>
              <a:gd name="connsiteY8" fmla="*/ 276398 h 477635"/>
              <a:gd name="connsiteX0" fmla="*/ 0 w 1314450"/>
              <a:gd name="connsiteY0" fmla="*/ 0 h 401096"/>
              <a:gd name="connsiteX1" fmla="*/ 220287 w 1314450"/>
              <a:gd name="connsiteY1" fmla="*/ 71351 h 401096"/>
              <a:gd name="connsiteX2" fmla="*/ 476596 w 1314450"/>
              <a:gd name="connsiteY2" fmla="*/ 94947 h 401096"/>
              <a:gd name="connsiteX3" fmla="*/ 575656 w 1314450"/>
              <a:gd name="connsiteY3" fmla="*/ 159717 h 401096"/>
              <a:gd name="connsiteX4" fmla="*/ 683029 w 1314450"/>
              <a:gd name="connsiteY4" fmla="*/ 281593 h 401096"/>
              <a:gd name="connsiteX5" fmla="*/ 845127 w 1314450"/>
              <a:gd name="connsiteY5" fmla="*/ 302375 h 401096"/>
              <a:gd name="connsiteX6" fmla="*/ 919595 w 1314450"/>
              <a:gd name="connsiteY6" fmla="*/ 401089 h 401096"/>
              <a:gd name="connsiteX7" fmla="*/ 1023504 w 1314450"/>
              <a:gd name="connsiteY7" fmla="*/ 297180 h 401096"/>
              <a:gd name="connsiteX8" fmla="*/ 1314450 w 1314450"/>
              <a:gd name="connsiteY8" fmla="*/ 276398 h 401096"/>
              <a:gd name="connsiteX0" fmla="*/ 0 w 1314450"/>
              <a:gd name="connsiteY0" fmla="*/ 0 h 340148"/>
              <a:gd name="connsiteX1" fmla="*/ 220287 w 1314450"/>
              <a:gd name="connsiteY1" fmla="*/ 71351 h 340148"/>
              <a:gd name="connsiteX2" fmla="*/ 476596 w 1314450"/>
              <a:gd name="connsiteY2" fmla="*/ 94947 h 340148"/>
              <a:gd name="connsiteX3" fmla="*/ 575656 w 1314450"/>
              <a:gd name="connsiteY3" fmla="*/ 159717 h 340148"/>
              <a:gd name="connsiteX4" fmla="*/ 683029 w 1314450"/>
              <a:gd name="connsiteY4" fmla="*/ 281593 h 340148"/>
              <a:gd name="connsiteX5" fmla="*/ 845127 w 1314450"/>
              <a:gd name="connsiteY5" fmla="*/ 302375 h 340148"/>
              <a:gd name="connsiteX6" fmla="*/ 957695 w 1314450"/>
              <a:gd name="connsiteY6" fmla="*/ 340129 h 340148"/>
              <a:gd name="connsiteX7" fmla="*/ 1023504 w 1314450"/>
              <a:gd name="connsiteY7" fmla="*/ 297180 h 340148"/>
              <a:gd name="connsiteX8" fmla="*/ 1314450 w 1314450"/>
              <a:gd name="connsiteY8" fmla="*/ 276398 h 340148"/>
              <a:gd name="connsiteX0" fmla="*/ 0 w 1314450"/>
              <a:gd name="connsiteY0" fmla="*/ 0 h 340136"/>
              <a:gd name="connsiteX1" fmla="*/ 220287 w 1314450"/>
              <a:gd name="connsiteY1" fmla="*/ 71351 h 340136"/>
              <a:gd name="connsiteX2" fmla="*/ 476596 w 1314450"/>
              <a:gd name="connsiteY2" fmla="*/ 94947 h 340136"/>
              <a:gd name="connsiteX3" fmla="*/ 575656 w 1314450"/>
              <a:gd name="connsiteY3" fmla="*/ 159717 h 340136"/>
              <a:gd name="connsiteX4" fmla="*/ 683029 w 1314450"/>
              <a:gd name="connsiteY4" fmla="*/ 281593 h 340136"/>
              <a:gd name="connsiteX5" fmla="*/ 845127 w 1314450"/>
              <a:gd name="connsiteY5" fmla="*/ 302375 h 340136"/>
              <a:gd name="connsiteX6" fmla="*/ 957695 w 1314450"/>
              <a:gd name="connsiteY6" fmla="*/ 340129 h 340136"/>
              <a:gd name="connsiteX7" fmla="*/ 1061604 w 1314450"/>
              <a:gd name="connsiteY7" fmla="*/ 304800 h 340136"/>
              <a:gd name="connsiteX8" fmla="*/ 1314450 w 1314450"/>
              <a:gd name="connsiteY8" fmla="*/ 276398 h 340136"/>
              <a:gd name="connsiteX0" fmla="*/ 0 w 1371600"/>
              <a:gd name="connsiteY0" fmla="*/ 0 h 340136"/>
              <a:gd name="connsiteX1" fmla="*/ 220287 w 1371600"/>
              <a:gd name="connsiteY1" fmla="*/ 71351 h 340136"/>
              <a:gd name="connsiteX2" fmla="*/ 476596 w 1371600"/>
              <a:gd name="connsiteY2" fmla="*/ 94947 h 340136"/>
              <a:gd name="connsiteX3" fmla="*/ 575656 w 1371600"/>
              <a:gd name="connsiteY3" fmla="*/ 159717 h 340136"/>
              <a:gd name="connsiteX4" fmla="*/ 683029 w 1371600"/>
              <a:gd name="connsiteY4" fmla="*/ 281593 h 340136"/>
              <a:gd name="connsiteX5" fmla="*/ 845127 w 1371600"/>
              <a:gd name="connsiteY5" fmla="*/ 302375 h 340136"/>
              <a:gd name="connsiteX6" fmla="*/ 957695 w 1371600"/>
              <a:gd name="connsiteY6" fmla="*/ 340129 h 340136"/>
              <a:gd name="connsiteX7" fmla="*/ 1061604 w 1371600"/>
              <a:gd name="connsiteY7" fmla="*/ 304800 h 340136"/>
              <a:gd name="connsiteX8" fmla="*/ 1371600 w 1371600"/>
              <a:gd name="connsiteY8" fmla="*/ 173528 h 340136"/>
              <a:gd name="connsiteX0" fmla="*/ 0 w 1371600"/>
              <a:gd name="connsiteY0" fmla="*/ 0 h 340136"/>
              <a:gd name="connsiteX1" fmla="*/ 220287 w 1371600"/>
              <a:gd name="connsiteY1" fmla="*/ 71351 h 340136"/>
              <a:gd name="connsiteX2" fmla="*/ 476596 w 1371600"/>
              <a:gd name="connsiteY2" fmla="*/ 94947 h 340136"/>
              <a:gd name="connsiteX3" fmla="*/ 575656 w 1371600"/>
              <a:gd name="connsiteY3" fmla="*/ 159717 h 340136"/>
              <a:gd name="connsiteX4" fmla="*/ 683029 w 1371600"/>
              <a:gd name="connsiteY4" fmla="*/ 281593 h 340136"/>
              <a:gd name="connsiteX5" fmla="*/ 845127 w 1371600"/>
              <a:gd name="connsiteY5" fmla="*/ 302375 h 340136"/>
              <a:gd name="connsiteX6" fmla="*/ 957695 w 1371600"/>
              <a:gd name="connsiteY6" fmla="*/ 340129 h 340136"/>
              <a:gd name="connsiteX7" fmla="*/ 1061604 w 1371600"/>
              <a:gd name="connsiteY7" fmla="*/ 304800 h 340136"/>
              <a:gd name="connsiteX8" fmla="*/ 1371600 w 1371600"/>
              <a:gd name="connsiteY8" fmla="*/ 173528 h 34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340136">
                <a:moveTo>
                  <a:pt x="0" y="0"/>
                </a:moveTo>
                <a:cubicBezTo>
                  <a:pt x="204354" y="58882"/>
                  <a:pt x="140854" y="55527"/>
                  <a:pt x="220287" y="71351"/>
                </a:cubicBezTo>
                <a:cubicBezTo>
                  <a:pt x="299720" y="87175"/>
                  <a:pt x="420543" y="77044"/>
                  <a:pt x="476596" y="94947"/>
                </a:cubicBezTo>
                <a:cubicBezTo>
                  <a:pt x="532649" y="112850"/>
                  <a:pt x="541250" y="128609"/>
                  <a:pt x="575656" y="159717"/>
                </a:cubicBezTo>
                <a:cubicBezTo>
                  <a:pt x="610062" y="190825"/>
                  <a:pt x="638117" y="257817"/>
                  <a:pt x="683029" y="281593"/>
                </a:cubicBezTo>
                <a:cubicBezTo>
                  <a:pt x="727941" y="305369"/>
                  <a:pt x="799349" y="292619"/>
                  <a:pt x="845127" y="302375"/>
                </a:cubicBezTo>
                <a:cubicBezTo>
                  <a:pt x="890905" y="312131"/>
                  <a:pt x="921616" y="339725"/>
                  <a:pt x="957695" y="340129"/>
                </a:cubicBezTo>
                <a:cubicBezTo>
                  <a:pt x="993774" y="340533"/>
                  <a:pt x="995795" y="325582"/>
                  <a:pt x="1061604" y="304800"/>
                </a:cubicBezTo>
                <a:cubicBezTo>
                  <a:pt x="1127413" y="284018"/>
                  <a:pt x="1175211" y="226868"/>
                  <a:pt x="1371600" y="173528"/>
                </a:cubicBezTo>
              </a:path>
            </a:pathLst>
          </a:custGeom>
          <a:ln w="222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492A779-7C5F-4C2A-9ECB-519A8D9BBC3E}"/>
              </a:ext>
            </a:extLst>
          </p:cNvPr>
          <p:cNvSpPr txBox="1"/>
          <p:nvPr/>
        </p:nvSpPr>
        <p:spPr>
          <a:xfrm>
            <a:off x="1065412" y="2280250"/>
            <a:ext cx="5902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l-BE" sz="600" b="1">
                <a:latin typeface="Arial" panose="020B0604020202020204" pitchFamily="34" charset="0"/>
                <a:cs typeface="Arial" panose="020B0604020202020204" pitchFamily="34" charset="0"/>
              </a:rPr>
              <a:t>HSF-ZZG</a:t>
            </a:r>
          </a:p>
          <a:p>
            <a:r>
              <a:rPr lang="nl-BE" sz="600">
                <a:latin typeface="Arial" panose="020B0604020202020204" pitchFamily="34" charset="0"/>
                <a:cs typeface="Arial" panose="020B0604020202020204" pitchFamily="34" charset="0"/>
              </a:rPr>
              <a:t>(Champion)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BC2975D-AE32-4293-913F-B6B764393C4D}"/>
              </a:ext>
            </a:extLst>
          </p:cNvPr>
          <p:cNvSpPr txBox="1"/>
          <p:nvPr/>
        </p:nvSpPr>
        <p:spPr>
          <a:xfrm>
            <a:off x="1688156" y="2153293"/>
            <a:ext cx="54213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l-BE" sz="600" b="1">
                <a:latin typeface="Arial" panose="020B0604020202020204" pitchFamily="34" charset="0"/>
                <a:cs typeface="Arial" panose="020B0604020202020204" pitchFamily="34" charset="0"/>
              </a:rPr>
              <a:t>Heysel 11</a:t>
            </a:r>
          </a:p>
          <a:p>
            <a:r>
              <a:rPr lang="nl-BE" sz="600">
                <a:latin typeface="Arial" panose="020B0604020202020204" pitchFamily="34" charset="0"/>
                <a:cs typeface="Arial" panose="020B0604020202020204" pitchFamily="34" charset="0"/>
              </a:rPr>
              <a:t>(BXL)</a:t>
            </a:r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2354C399-4489-466B-BA9A-04C8F799A645}"/>
              </a:ext>
            </a:extLst>
          </p:cNvPr>
          <p:cNvSpPr/>
          <p:nvPr/>
        </p:nvSpPr>
        <p:spPr>
          <a:xfrm>
            <a:off x="1844040" y="2297795"/>
            <a:ext cx="3802063" cy="423314"/>
          </a:xfrm>
          <a:custGeom>
            <a:avLst/>
            <a:gdLst>
              <a:gd name="connsiteX0" fmla="*/ 4829387 w 4829387"/>
              <a:gd name="connsiteY0" fmla="*/ 264362 h 565122"/>
              <a:gd name="connsiteX1" fmla="*/ 4422987 w 4829387"/>
              <a:gd name="connsiteY1" fmla="*/ 440468 h 565122"/>
              <a:gd name="connsiteX2" fmla="*/ 4138507 w 4829387"/>
              <a:gd name="connsiteY2" fmla="*/ 521748 h 565122"/>
              <a:gd name="connsiteX3" fmla="*/ 3881120 w 4829387"/>
              <a:gd name="connsiteY3" fmla="*/ 562388 h 565122"/>
              <a:gd name="connsiteX4" fmla="*/ 3461173 w 4829387"/>
              <a:gd name="connsiteY4" fmla="*/ 447242 h 565122"/>
              <a:gd name="connsiteX5" fmla="*/ 3176693 w 4829387"/>
              <a:gd name="connsiteY5" fmla="*/ 291455 h 565122"/>
              <a:gd name="connsiteX6" fmla="*/ 2959947 w 4829387"/>
              <a:gd name="connsiteY6" fmla="*/ 122122 h 565122"/>
              <a:gd name="connsiteX7" fmla="*/ 2648373 w 4829387"/>
              <a:gd name="connsiteY7" fmla="*/ 202 h 565122"/>
              <a:gd name="connsiteX8" fmla="*/ 2289387 w 4829387"/>
              <a:gd name="connsiteY8" fmla="*/ 95028 h 565122"/>
              <a:gd name="connsiteX9" fmla="*/ 1977813 w 4829387"/>
              <a:gd name="connsiteY9" fmla="*/ 162762 h 565122"/>
              <a:gd name="connsiteX10" fmla="*/ 1679787 w 4829387"/>
              <a:gd name="connsiteY10" fmla="*/ 210175 h 565122"/>
              <a:gd name="connsiteX11" fmla="*/ 1368213 w 4829387"/>
              <a:gd name="connsiteY11" fmla="*/ 155988 h 565122"/>
              <a:gd name="connsiteX12" fmla="*/ 1137920 w 4829387"/>
              <a:gd name="connsiteY12" fmla="*/ 169535 h 565122"/>
              <a:gd name="connsiteX13" fmla="*/ 887307 w 4829387"/>
              <a:gd name="connsiteY13" fmla="*/ 298228 h 565122"/>
              <a:gd name="connsiteX14" fmla="*/ 684107 w 4829387"/>
              <a:gd name="connsiteY14" fmla="*/ 264362 h 565122"/>
              <a:gd name="connsiteX15" fmla="*/ 0 w 4829387"/>
              <a:gd name="connsiteY15" fmla="*/ 122122 h 565122"/>
              <a:gd name="connsiteX0" fmla="*/ 4536017 w 4536017"/>
              <a:gd name="connsiteY0" fmla="*/ 81482 h 565122"/>
              <a:gd name="connsiteX1" fmla="*/ 4422987 w 4536017"/>
              <a:gd name="connsiteY1" fmla="*/ 440468 h 565122"/>
              <a:gd name="connsiteX2" fmla="*/ 4138507 w 4536017"/>
              <a:gd name="connsiteY2" fmla="*/ 521748 h 565122"/>
              <a:gd name="connsiteX3" fmla="*/ 3881120 w 4536017"/>
              <a:gd name="connsiteY3" fmla="*/ 562388 h 565122"/>
              <a:gd name="connsiteX4" fmla="*/ 3461173 w 4536017"/>
              <a:gd name="connsiteY4" fmla="*/ 447242 h 565122"/>
              <a:gd name="connsiteX5" fmla="*/ 3176693 w 4536017"/>
              <a:gd name="connsiteY5" fmla="*/ 291455 h 565122"/>
              <a:gd name="connsiteX6" fmla="*/ 2959947 w 4536017"/>
              <a:gd name="connsiteY6" fmla="*/ 122122 h 565122"/>
              <a:gd name="connsiteX7" fmla="*/ 2648373 w 4536017"/>
              <a:gd name="connsiteY7" fmla="*/ 202 h 565122"/>
              <a:gd name="connsiteX8" fmla="*/ 2289387 w 4536017"/>
              <a:gd name="connsiteY8" fmla="*/ 95028 h 565122"/>
              <a:gd name="connsiteX9" fmla="*/ 1977813 w 4536017"/>
              <a:gd name="connsiteY9" fmla="*/ 162762 h 565122"/>
              <a:gd name="connsiteX10" fmla="*/ 1679787 w 4536017"/>
              <a:gd name="connsiteY10" fmla="*/ 210175 h 565122"/>
              <a:gd name="connsiteX11" fmla="*/ 1368213 w 4536017"/>
              <a:gd name="connsiteY11" fmla="*/ 155988 h 565122"/>
              <a:gd name="connsiteX12" fmla="*/ 1137920 w 4536017"/>
              <a:gd name="connsiteY12" fmla="*/ 169535 h 565122"/>
              <a:gd name="connsiteX13" fmla="*/ 887307 w 4536017"/>
              <a:gd name="connsiteY13" fmla="*/ 298228 h 565122"/>
              <a:gd name="connsiteX14" fmla="*/ 684107 w 4536017"/>
              <a:gd name="connsiteY14" fmla="*/ 264362 h 565122"/>
              <a:gd name="connsiteX15" fmla="*/ 0 w 4536017"/>
              <a:gd name="connsiteY15" fmla="*/ 122122 h 565122"/>
              <a:gd name="connsiteX0" fmla="*/ 4608407 w 4608407"/>
              <a:gd name="connsiteY0" fmla="*/ 81482 h 565122"/>
              <a:gd name="connsiteX1" fmla="*/ 4422987 w 4608407"/>
              <a:gd name="connsiteY1" fmla="*/ 440468 h 565122"/>
              <a:gd name="connsiteX2" fmla="*/ 4138507 w 4608407"/>
              <a:gd name="connsiteY2" fmla="*/ 521748 h 565122"/>
              <a:gd name="connsiteX3" fmla="*/ 3881120 w 4608407"/>
              <a:gd name="connsiteY3" fmla="*/ 562388 h 565122"/>
              <a:gd name="connsiteX4" fmla="*/ 3461173 w 4608407"/>
              <a:gd name="connsiteY4" fmla="*/ 447242 h 565122"/>
              <a:gd name="connsiteX5" fmla="*/ 3176693 w 4608407"/>
              <a:gd name="connsiteY5" fmla="*/ 291455 h 565122"/>
              <a:gd name="connsiteX6" fmla="*/ 2959947 w 4608407"/>
              <a:gd name="connsiteY6" fmla="*/ 122122 h 565122"/>
              <a:gd name="connsiteX7" fmla="*/ 2648373 w 4608407"/>
              <a:gd name="connsiteY7" fmla="*/ 202 h 565122"/>
              <a:gd name="connsiteX8" fmla="*/ 2289387 w 4608407"/>
              <a:gd name="connsiteY8" fmla="*/ 95028 h 565122"/>
              <a:gd name="connsiteX9" fmla="*/ 1977813 w 4608407"/>
              <a:gd name="connsiteY9" fmla="*/ 162762 h 565122"/>
              <a:gd name="connsiteX10" fmla="*/ 1679787 w 4608407"/>
              <a:gd name="connsiteY10" fmla="*/ 210175 h 565122"/>
              <a:gd name="connsiteX11" fmla="*/ 1368213 w 4608407"/>
              <a:gd name="connsiteY11" fmla="*/ 155988 h 565122"/>
              <a:gd name="connsiteX12" fmla="*/ 1137920 w 4608407"/>
              <a:gd name="connsiteY12" fmla="*/ 169535 h 565122"/>
              <a:gd name="connsiteX13" fmla="*/ 887307 w 4608407"/>
              <a:gd name="connsiteY13" fmla="*/ 298228 h 565122"/>
              <a:gd name="connsiteX14" fmla="*/ 684107 w 4608407"/>
              <a:gd name="connsiteY14" fmla="*/ 264362 h 565122"/>
              <a:gd name="connsiteX15" fmla="*/ 0 w 4608407"/>
              <a:gd name="connsiteY15" fmla="*/ 122122 h 565122"/>
              <a:gd name="connsiteX0" fmla="*/ 4608407 w 4608407"/>
              <a:gd name="connsiteY0" fmla="*/ 81482 h 565122"/>
              <a:gd name="connsiteX1" fmla="*/ 4422987 w 4608407"/>
              <a:gd name="connsiteY1" fmla="*/ 440468 h 565122"/>
              <a:gd name="connsiteX2" fmla="*/ 4138507 w 4608407"/>
              <a:gd name="connsiteY2" fmla="*/ 521748 h 565122"/>
              <a:gd name="connsiteX3" fmla="*/ 3881120 w 4608407"/>
              <a:gd name="connsiteY3" fmla="*/ 562388 h 565122"/>
              <a:gd name="connsiteX4" fmla="*/ 3461173 w 4608407"/>
              <a:gd name="connsiteY4" fmla="*/ 447242 h 565122"/>
              <a:gd name="connsiteX5" fmla="*/ 3176693 w 4608407"/>
              <a:gd name="connsiteY5" fmla="*/ 291455 h 565122"/>
              <a:gd name="connsiteX6" fmla="*/ 2959947 w 4608407"/>
              <a:gd name="connsiteY6" fmla="*/ 122122 h 565122"/>
              <a:gd name="connsiteX7" fmla="*/ 2648373 w 4608407"/>
              <a:gd name="connsiteY7" fmla="*/ 202 h 565122"/>
              <a:gd name="connsiteX8" fmla="*/ 2289387 w 4608407"/>
              <a:gd name="connsiteY8" fmla="*/ 95028 h 565122"/>
              <a:gd name="connsiteX9" fmla="*/ 1977813 w 4608407"/>
              <a:gd name="connsiteY9" fmla="*/ 162762 h 565122"/>
              <a:gd name="connsiteX10" fmla="*/ 1679787 w 4608407"/>
              <a:gd name="connsiteY10" fmla="*/ 210175 h 565122"/>
              <a:gd name="connsiteX11" fmla="*/ 1368213 w 4608407"/>
              <a:gd name="connsiteY11" fmla="*/ 155988 h 565122"/>
              <a:gd name="connsiteX12" fmla="*/ 1137920 w 4608407"/>
              <a:gd name="connsiteY12" fmla="*/ 169535 h 565122"/>
              <a:gd name="connsiteX13" fmla="*/ 887307 w 4608407"/>
              <a:gd name="connsiteY13" fmla="*/ 298228 h 565122"/>
              <a:gd name="connsiteX14" fmla="*/ 684107 w 4608407"/>
              <a:gd name="connsiteY14" fmla="*/ 264362 h 565122"/>
              <a:gd name="connsiteX15" fmla="*/ 0 w 4608407"/>
              <a:gd name="connsiteY15" fmla="*/ 122122 h 565122"/>
              <a:gd name="connsiteX0" fmla="*/ 4608407 w 4608407"/>
              <a:gd name="connsiteY0" fmla="*/ 81482 h 567359"/>
              <a:gd name="connsiteX1" fmla="*/ 4407747 w 4608407"/>
              <a:gd name="connsiteY1" fmla="*/ 303308 h 567359"/>
              <a:gd name="connsiteX2" fmla="*/ 4138507 w 4608407"/>
              <a:gd name="connsiteY2" fmla="*/ 521748 h 567359"/>
              <a:gd name="connsiteX3" fmla="*/ 3881120 w 4608407"/>
              <a:gd name="connsiteY3" fmla="*/ 562388 h 567359"/>
              <a:gd name="connsiteX4" fmla="*/ 3461173 w 4608407"/>
              <a:gd name="connsiteY4" fmla="*/ 447242 h 567359"/>
              <a:gd name="connsiteX5" fmla="*/ 3176693 w 4608407"/>
              <a:gd name="connsiteY5" fmla="*/ 291455 h 567359"/>
              <a:gd name="connsiteX6" fmla="*/ 2959947 w 4608407"/>
              <a:gd name="connsiteY6" fmla="*/ 122122 h 567359"/>
              <a:gd name="connsiteX7" fmla="*/ 2648373 w 4608407"/>
              <a:gd name="connsiteY7" fmla="*/ 202 h 567359"/>
              <a:gd name="connsiteX8" fmla="*/ 2289387 w 4608407"/>
              <a:gd name="connsiteY8" fmla="*/ 95028 h 567359"/>
              <a:gd name="connsiteX9" fmla="*/ 1977813 w 4608407"/>
              <a:gd name="connsiteY9" fmla="*/ 162762 h 567359"/>
              <a:gd name="connsiteX10" fmla="*/ 1679787 w 4608407"/>
              <a:gd name="connsiteY10" fmla="*/ 210175 h 567359"/>
              <a:gd name="connsiteX11" fmla="*/ 1368213 w 4608407"/>
              <a:gd name="connsiteY11" fmla="*/ 155988 h 567359"/>
              <a:gd name="connsiteX12" fmla="*/ 1137920 w 4608407"/>
              <a:gd name="connsiteY12" fmla="*/ 169535 h 567359"/>
              <a:gd name="connsiteX13" fmla="*/ 887307 w 4608407"/>
              <a:gd name="connsiteY13" fmla="*/ 298228 h 567359"/>
              <a:gd name="connsiteX14" fmla="*/ 684107 w 4608407"/>
              <a:gd name="connsiteY14" fmla="*/ 264362 h 567359"/>
              <a:gd name="connsiteX15" fmla="*/ 0 w 4608407"/>
              <a:gd name="connsiteY15" fmla="*/ 122122 h 567359"/>
              <a:gd name="connsiteX0" fmla="*/ 4608407 w 4608407"/>
              <a:gd name="connsiteY0" fmla="*/ 81482 h 567359"/>
              <a:gd name="connsiteX1" fmla="*/ 4407747 w 4608407"/>
              <a:gd name="connsiteY1" fmla="*/ 303308 h 567359"/>
              <a:gd name="connsiteX2" fmla="*/ 4138507 w 4608407"/>
              <a:gd name="connsiteY2" fmla="*/ 521748 h 567359"/>
              <a:gd name="connsiteX3" fmla="*/ 3881120 w 4608407"/>
              <a:gd name="connsiteY3" fmla="*/ 562388 h 567359"/>
              <a:gd name="connsiteX4" fmla="*/ 3461173 w 4608407"/>
              <a:gd name="connsiteY4" fmla="*/ 447242 h 567359"/>
              <a:gd name="connsiteX5" fmla="*/ 3176693 w 4608407"/>
              <a:gd name="connsiteY5" fmla="*/ 291455 h 567359"/>
              <a:gd name="connsiteX6" fmla="*/ 2959947 w 4608407"/>
              <a:gd name="connsiteY6" fmla="*/ 122122 h 567359"/>
              <a:gd name="connsiteX7" fmla="*/ 2648373 w 4608407"/>
              <a:gd name="connsiteY7" fmla="*/ 202 h 567359"/>
              <a:gd name="connsiteX8" fmla="*/ 2289387 w 4608407"/>
              <a:gd name="connsiteY8" fmla="*/ 95028 h 567359"/>
              <a:gd name="connsiteX9" fmla="*/ 1977813 w 4608407"/>
              <a:gd name="connsiteY9" fmla="*/ 162762 h 567359"/>
              <a:gd name="connsiteX10" fmla="*/ 1679787 w 4608407"/>
              <a:gd name="connsiteY10" fmla="*/ 210175 h 567359"/>
              <a:gd name="connsiteX11" fmla="*/ 1368213 w 4608407"/>
              <a:gd name="connsiteY11" fmla="*/ 155988 h 567359"/>
              <a:gd name="connsiteX12" fmla="*/ 1137920 w 4608407"/>
              <a:gd name="connsiteY12" fmla="*/ 169535 h 567359"/>
              <a:gd name="connsiteX13" fmla="*/ 887307 w 4608407"/>
              <a:gd name="connsiteY13" fmla="*/ 298228 h 567359"/>
              <a:gd name="connsiteX14" fmla="*/ 684107 w 4608407"/>
              <a:gd name="connsiteY14" fmla="*/ 264362 h 567359"/>
              <a:gd name="connsiteX15" fmla="*/ 0 w 4608407"/>
              <a:gd name="connsiteY15" fmla="*/ 122122 h 567359"/>
              <a:gd name="connsiteX0" fmla="*/ 4608407 w 4608407"/>
              <a:gd name="connsiteY0" fmla="*/ 81482 h 569946"/>
              <a:gd name="connsiteX1" fmla="*/ 4373457 w 4608407"/>
              <a:gd name="connsiteY1" fmla="*/ 223298 h 569946"/>
              <a:gd name="connsiteX2" fmla="*/ 4138507 w 4608407"/>
              <a:gd name="connsiteY2" fmla="*/ 521748 h 569946"/>
              <a:gd name="connsiteX3" fmla="*/ 3881120 w 4608407"/>
              <a:gd name="connsiteY3" fmla="*/ 562388 h 569946"/>
              <a:gd name="connsiteX4" fmla="*/ 3461173 w 4608407"/>
              <a:gd name="connsiteY4" fmla="*/ 447242 h 569946"/>
              <a:gd name="connsiteX5" fmla="*/ 3176693 w 4608407"/>
              <a:gd name="connsiteY5" fmla="*/ 291455 h 569946"/>
              <a:gd name="connsiteX6" fmla="*/ 2959947 w 4608407"/>
              <a:gd name="connsiteY6" fmla="*/ 122122 h 569946"/>
              <a:gd name="connsiteX7" fmla="*/ 2648373 w 4608407"/>
              <a:gd name="connsiteY7" fmla="*/ 202 h 569946"/>
              <a:gd name="connsiteX8" fmla="*/ 2289387 w 4608407"/>
              <a:gd name="connsiteY8" fmla="*/ 95028 h 569946"/>
              <a:gd name="connsiteX9" fmla="*/ 1977813 w 4608407"/>
              <a:gd name="connsiteY9" fmla="*/ 162762 h 569946"/>
              <a:gd name="connsiteX10" fmla="*/ 1679787 w 4608407"/>
              <a:gd name="connsiteY10" fmla="*/ 210175 h 569946"/>
              <a:gd name="connsiteX11" fmla="*/ 1368213 w 4608407"/>
              <a:gd name="connsiteY11" fmla="*/ 155988 h 569946"/>
              <a:gd name="connsiteX12" fmla="*/ 1137920 w 4608407"/>
              <a:gd name="connsiteY12" fmla="*/ 169535 h 569946"/>
              <a:gd name="connsiteX13" fmla="*/ 887307 w 4608407"/>
              <a:gd name="connsiteY13" fmla="*/ 298228 h 569946"/>
              <a:gd name="connsiteX14" fmla="*/ 684107 w 4608407"/>
              <a:gd name="connsiteY14" fmla="*/ 264362 h 569946"/>
              <a:gd name="connsiteX15" fmla="*/ 0 w 4608407"/>
              <a:gd name="connsiteY15" fmla="*/ 122122 h 569946"/>
              <a:gd name="connsiteX0" fmla="*/ 4608407 w 4608407"/>
              <a:gd name="connsiteY0" fmla="*/ 81482 h 571374"/>
              <a:gd name="connsiteX1" fmla="*/ 4373457 w 4608407"/>
              <a:gd name="connsiteY1" fmla="*/ 223298 h 571374"/>
              <a:gd name="connsiteX2" fmla="*/ 4294717 w 4608407"/>
              <a:gd name="connsiteY2" fmla="*/ 525558 h 571374"/>
              <a:gd name="connsiteX3" fmla="*/ 3881120 w 4608407"/>
              <a:gd name="connsiteY3" fmla="*/ 562388 h 571374"/>
              <a:gd name="connsiteX4" fmla="*/ 3461173 w 4608407"/>
              <a:gd name="connsiteY4" fmla="*/ 447242 h 571374"/>
              <a:gd name="connsiteX5" fmla="*/ 3176693 w 4608407"/>
              <a:gd name="connsiteY5" fmla="*/ 291455 h 571374"/>
              <a:gd name="connsiteX6" fmla="*/ 2959947 w 4608407"/>
              <a:gd name="connsiteY6" fmla="*/ 122122 h 571374"/>
              <a:gd name="connsiteX7" fmla="*/ 2648373 w 4608407"/>
              <a:gd name="connsiteY7" fmla="*/ 202 h 571374"/>
              <a:gd name="connsiteX8" fmla="*/ 2289387 w 4608407"/>
              <a:gd name="connsiteY8" fmla="*/ 95028 h 571374"/>
              <a:gd name="connsiteX9" fmla="*/ 1977813 w 4608407"/>
              <a:gd name="connsiteY9" fmla="*/ 162762 h 571374"/>
              <a:gd name="connsiteX10" fmla="*/ 1679787 w 4608407"/>
              <a:gd name="connsiteY10" fmla="*/ 210175 h 571374"/>
              <a:gd name="connsiteX11" fmla="*/ 1368213 w 4608407"/>
              <a:gd name="connsiteY11" fmla="*/ 155988 h 571374"/>
              <a:gd name="connsiteX12" fmla="*/ 1137920 w 4608407"/>
              <a:gd name="connsiteY12" fmla="*/ 169535 h 571374"/>
              <a:gd name="connsiteX13" fmla="*/ 887307 w 4608407"/>
              <a:gd name="connsiteY13" fmla="*/ 298228 h 571374"/>
              <a:gd name="connsiteX14" fmla="*/ 684107 w 4608407"/>
              <a:gd name="connsiteY14" fmla="*/ 264362 h 571374"/>
              <a:gd name="connsiteX15" fmla="*/ 0 w 4608407"/>
              <a:gd name="connsiteY15" fmla="*/ 122122 h 571374"/>
              <a:gd name="connsiteX0" fmla="*/ 4608407 w 4608407"/>
              <a:gd name="connsiteY0" fmla="*/ 81482 h 564418"/>
              <a:gd name="connsiteX1" fmla="*/ 4373457 w 4608407"/>
              <a:gd name="connsiteY1" fmla="*/ 223298 h 564418"/>
              <a:gd name="connsiteX2" fmla="*/ 4294717 w 4608407"/>
              <a:gd name="connsiteY2" fmla="*/ 525558 h 564418"/>
              <a:gd name="connsiteX3" fmla="*/ 3881120 w 4608407"/>
              <a:gd name="connsiteY3" fmla="*/ 562388 h 564418"/>
              <a:gd name="connsiteX4" fmla="*/ 3461173 w 4608407"/>
              <a:gd name="connsiteY4" fmla="*/ 447242 h 564418"/>
              <a:gd name="connsiteX5" fmla="*/ 3176693 w 4608407"/>
              <a:gd name="connsiteY5" fmla="*/ 291455 h 564418"/>
              <a:gd name="connsiteX6" fmla="*/ 2959947 w 4608407"/>
              <a:gd name="connsiteY6" fmla="*/ 122122 h 564418"/>
              <a:gd name="connsiteX7" fmla="*/ 2648373 w 4608407"/>
              <a:gd name="connsiteY7" fmla="*/ 202 h 564418"/>
              <a:gd name="connsiteX8" fmla="*/ 2289387 w 4608407"/>
              <a:gd name="connsiteY8" fmla="*/ 95028 h 564418"/>
              <a:gd name="connsiteX9" fmla="*/ 1977813 w 4608407"/>
              <a:gd name="connsiteY9" fmla="*/ 162762 h 564418"/>
              <a:gd name="connsiteX10" fmla="*/ 1679787 w 4608407"/>
              <a:gd name="connsiteY10" fmla="*/ 210175 h 564418"/>
              <a:gd name="connsiteX11" fmla="*/ 1368213 w 4608407"/>
              <a:gd name="connsiteY11" fmla="*/ 155988 h 564418"/>
              <a:gd name="connsiteX12" fmla="*/ 1137920 w 4608407"/>
              <a:gd name="connsiteY12" fmla="*/ 169535 h 564418"/>
              <a:gd name="connsiteX13" fmla="*/ 887307 w 4608407"/>
              <a:gd name="connsiteY13" fmla="*/ 298228 h 564418"/>
              <a:gd name="connsiteX14" fmla="*/ 684107 w 4608407"/>
              <a:gd name="connsiteY14" fmla="*/ 264362 h 564418"/>
              <a:gd name="connsiteX15" fmla="*/ 0 w 4608407"/>
              <a:gd name="connsiteY15" fmla="*/ 122122 h 564418"/>
              <a:gd name="connsiteX0" fmla="*/ 5004647 w 5004647"/>
              <a:gd name="connsiteY0" fmla="*/ 89102 h 564418"/>
              <a:gd name="connsiteX1" fmla="*/ 4373457 w 5004647"/>
              <a:gd name="connsiteY1" fmla="*/ 223298 h 564418"/>
              <a:gd name="connsiteX2" fmla="*/ 4294717 w 5004647"/>
              <a:gd name="connsiteY2" fmla="*/ 525558 h 564418"/>
              <a:gd name="connsiteX3" fmla="*/ 3881120 w 5004647"/>
              <a:gd name="connsiteY3" fmla="*/ 562388 h 564418"/>
              <a:gd name="connsiteX4" fmla="*/ 3461173 w 5004647"/>
              <a:gd name="connsiteY4" fmla="*/ 447242 h 564418"/>
              <a:gd name="connsiteX5" fmla="*/ 3176693 w 5004647"/>
              <a:gd name="connsiteY5" fmla="*/ 291455 h 564418"/>
              <a:gd name="connsiteX6" fmla="*/ 2959947 w 5004647"/>
              <a:gd name="connsiteY6" fmla="*/ 122122 h 564418"/>
              <a:gd name="connsiteX7" fmla="*/ 2648373 w 5004647"/>
              <a:gd name="connsiteY7" fmla="*/ 202 h 564418"/>
              <a:gd name="connsiteX8" fmla="*/ 2289387 w 5004647"/>
              <a:gd name="connsiteY8" fmla="*/ 95028 h 564418"/>
              <a:gd name="connsiteX9" fmla="*/ 1977813 w 5004647"/>
              <a:gd name="connsiteY9" fmla="*/ 162762 h 564418"/>
              <a:gd name="connsiteX10" fmla="*/ 1679787 w 5004647"/>
              <a:gd name="connsiteY10" fmla="*/ 210175 h 564418"/>
              <a:gd name="connsiteX11" fmla="*/ 1368213 w 5004647"/>
              <a:gd name="connsiteY11" fmla="*/ 155988 h 564418"/>
              <a:gd name="connsiteX12" fmla="*/ 1137920 w 5004647"/>
              <a:gd name="connsiteY12" fmla="*/ 169535 h 564418"/>
              <a:gd name="connsiteX13" fmla="*/ 887307 w 5004647"/>
              <a:gd name="connsiteY13" fmla="*/ 298228 h 564418"/>
              <a:gd name="connsiteX14" fmla="*/ 684107 w 5004647"/>
              <a:gd name="connsiteY14" fmla="*/ 264362 h 564418"/>
              <a:gd name="connsiteX15" fmla="*/ 0 w 5004647"/>
              <a:gd name="connsiteY15" fmla="*/ 122122 h 564418"/>
              <a:gd name="connsiteX0" fmla="*/ 5004647 w 5004647"/>
              <a:gd name="connsiteY0" fmla="*/ 89102 h 564418"/>
              <a:gd name="connsiteX1" fmla="*/ 4662170 w 5004647"/>
              <a:gd name="connsiteY1" fmla="*/ 125243 h 564418"/>
              <a:gd name="connsiteX2" fmla="*/ 4373457 w 5004647"/>
              <a:gd name="connsiteY2" fmla="*/ 223298 h 564418"/>
              <a:gd name="connsiteX3" fmla="*/ 4294717 w 5004647"/>
              <a:gd name="connsiteY3" fmla="*/ 525558 h 564418"/>
              <a:gd name="connsiteX4" fmla="*/ 3881120 w 5004647"/>
              <a:gd name="connsiteY4" fmla="*/ 562388 h 564418"/>
              <a:gd name="connsiteX5" fmla="*/ 3461173 w 5004647"/>
              <a:gd name="connsiteY5" fmla="*/ 447242 h 564418"/>
              <a:gd name="connsiteX6" fmla="*/ 3176693 w 5004647"/>
              <a:gd name="connsiteY6" fmla="*/ 291455 h 564418"/>
              <a:gd name="connsiteX7" fmla="*/ 2959947 w 5004647"/>
              <a:gd name="connsiteY7" fmla="*/ 122122 h 564418"/>
              <a:gd name="connsiteX8" fmla="*/ 2648373 w 5004647"/>
              <a:gd name="connsiteY8" fmla="*/ 202 h 564418"/>
              <a:gd name="connsiteX9" fmla="*/ 2289387 w 5004647"/>
              <a:gd name="connsiteY9" fmla="*/ 95028 h 564418"/>
              <a:gd name="connsiteX10" fmla="*/ 1977813 w 5004647"/>
              <a:gd name="connsiteY10" fmla="*/ 162762 h 564418"/>
              <a:gd name="connsiteX11" fmla="*/ 1679787 w 5004647"/>
              <a:gd name="connsiteY11" fmla="*/ 210175 h 564418"/>
              <a:gd name="connsiteX12" fmla="*/ 1368213 w 5004647"/>
              <a:gd name="connsiteY12" fmla="*/ 155988 h 564418"/>
              <a:gd name="connsiteX13" fmla="*/ 1137920 w 5004647"/>
              <a:gd name="connsiteY13" fmla="*/ 169535 h 564418"/>
              <a:gd name="connsiteX14" fmla="*/ 887307 w 5004647"/>
              <a:gd name="connsiteY14" fmla="*/ 298228 h 564418"/>
              <a:gd name="connsiteX15" fmla="*/ 684107 w 5004647"/>
              <a:gd name="connsiteY15" fmla="*/ 264362 h 564418"/>
              <a:gd name="connsiteX16" fmla="*/ 0 w 5004647"/>
              <a:gd name="connsiteY16" fmla="*/ 122122 h 564418"/>
              <a:gd name="connsiteX0" fmla="*/ 5004647 w 5004647"/>
              <a:gd name="connsiteY0" fmla="*/ 89102 h 564418"/>
              <a:gd name="connsiteX1" fmla="*/ 4635500 w 5004647"/>
              <a:gd name="connsiteY1" fmla="*/ 94763 h 564418"/>
              <a:gd name="connsiteX2" fmla="*/ 4373457 w 5004647"/>
              <a:gd name="connsiteY2" fmla="*/ 223298 h 564418"/>
              <a:gd name="connsiteX3" fmla="*/ 4294717 w 5004647"/>
              <a:gd name="connsiteY3" fmla="*/ 525558 h 564418"/>
              <a:gd name="connsiteX4" fmla="*/ 3881120 w 5004647"/>
              <a:gd name="connsiteY4" fmla="*/ 562388 h 564418"/>
              <a:gd name="connsiteX5" fmla="*/ 3461173 w 5004647"/>
              <a:gd name="connsiteY5" fmla="*/ 447242 h 564418"/>
              <a:gd name="connsiteX6" fmla="*/ 3176693 w 5004647"/>
              <a:gd name="connsiteY6" fmla="*/ 291455 h 564418"/>
              <a:gd name="connsiteX7" fmla="*/ 2959947 w 5004647"/>
              <a:gd name="connsiteY7" fmla="*/ 122122 h 564418"/>
              <a:gd name="connsiteX8" fmla="*/ 2648373 w 5004647"/>
              <a:gd name="connsiteY8" fmla="*/ 202 h 564418"/>
              <a:gd name="connsiteX9" fmla="*/ 2289387 w 5004647"/>
              <a:gd name="connsiteY9" fmla="*/ 95028 h 564418"/>
              <a:gd name="connsiteX10" fmla="*/ 1977813 w 5004647"/>
              <a:gd name="connsiteY10" fmla="*/ 162762 h 564418"/>
              <a:gd name="connsiteX11" fmla="*/ 1679787 w 5004647"/>
              <a:gd name="connsiteY11" fmla="*/ 210175 h 564418"/>
              <a:gd name="connsiteX12" fmla="*/ 1368213 w 5004647"/>
              <a:gd name="connsiteY12" fmla="*/ 155988 h 564418"/>
              <a:gd name="connsiteX13" fmla="*/ 1137920 w 5004647"/>
              <a:gd name="connsiteY13" fmla="*/ 169535 h 564418"/>
              <a:gd name="connsiteX14" fmla="*/ 887307 w 5004647"/>
              <a:gd name="connsiteY14" fmla="*/ 298228 h 564418"/>
              <a:gd name="connsiteX15" fmla="*/ 684107 w 5004647"/>
              <a:gd name="connsiteY15" fmla="*/ 264362 h 564418"/>
              <a:gd name="connsiteX16" fmla="*/ 0 w 5004647"/>
              <a:gd name="connsiteY16" fmla="*/ 122122 h 564418"/>
              <a:gd name="connsiteX0" fmla="*/ 5004647 w 5004647"/>
              <a:gd name="connsiteY0" fmla="*/ 89102 h 564418"/>
              <a:gd name="connsiteX1" fmla="*/ 4635500 w 5004647"/>
              <a:gd name="connsiteY1" fmla="*/ 94763 h 564418"/>
              <a:gd name="connsiteX2" fmla="*/ 4490720 w 5004647"/>
              <a:gd name="connsiteY2" fmla="*/ 136673 h 564418"/>
              <a:gd name="connsiteX3" fmla="*/ 4373457 w 5004647"/>
              <a:gd name="connsiteY3" fmla="*/ 223298 h 564418"/>
              <a:gd name="connsiteX4" fmla="*/ 4294717 w 5004647"/>
              <a:gd name="connsiteY4" fmla="*/ 525558 h 564418"/>
              <a:gd name="connsiteX5" fmla="*/ 3881120 w 5004647"/>
              <a:gd name="connsiteY5" fmla="*/ 562388 h 564418"/>
              <a:gd name="connsiteX6" fmla="*/ 3461173 w 5004647"/>
              <a:gd name="connsiteY6" fmla="*/ 447242 h 564418"/>
              <a:gd name="connsiteX7" fmla="*/ 3176693 w 5004647"/>
              <a:gd name="connsiteY7" fmla="*/ 291455 h 564418"/>
              <a:gd name="connsiteX8" fmla="*/ 2959947 w 5004647"/>
              <a:gd name="connsiteY8" fmla="*/ 122122 h 564418"/>
              <a:gd name="connsiteX9" fmla="*/ 2648373 w 5004647"/>
              <a:gd name="connsiteY9" fmla="*/ 202 h 564418"/>
              <a:gd name="connsiteX10" fmla="*/ 2289387 w 5004647"/>
              <a:gd name="connsiteY10" fmla="*/ 95028 h 564418"/>
              <a:gd name="connsiteX11" fmla="*/ 1977813 w 5004647"/>
              <a:gd name="connsiteY11" fmla="*/ 162762 h 564418"/>
              <a:gd name="connsiteX12" fmla="*/ 1679787 w 5004647"/>
              <a:gd name="connsiteY12" fmla="*/ 210175 h 564418"/>
              <a:gd name="connsiteX13" fmla="*/ 1368213 w 5004647"/>
              <a:gd name="connsiteY13" fmla="*/ 155988 h 564418"/>
              <a:gd name="connsiteX14" fmla="*/ 1137920 w 5004647"/>
              <a:gd name="connsiteY14" fmla="*/ 169535 h 564418"/>
              <a:gd name="connsiteX15" fmla="*/ 887307 w 5004647"/>
              <a:gd name="connsiteY15" fmla="*/ 298228 h 564418"/>
              <a:gd name="connsiteX16" fmla="*/ 684107 w 5004647"/>
              <a:gd name="connsiteY16" fmla="*/ 264362 h 564418"/>
              <a:gd name="connsiteX17" fmla="*/ 0 w 5004647"/>
              <a:gd name="connsiteY17" fmla="*/ 122122 h 564418"/>
              <a:gd name="connsiteX0" fmla="*/ 5004647 w 5004647"/>
              <a:gd name="connsiteY0" fmla="*/ 89102 h 564418"/>
              <a:gd name="connsiteX1" fmla="*/ 4635500 w 5004647"/>
              <a:gd name="connsiteY1" fmla="*/ 94763 h 564418"/>
              <a:gd name="connsiteX2" fmla="*/ 4414520 w 5004647"/>
              <a:gd name="connsiteY2" fmla="*/ 49043 h 564418"/>
              <a:gd name="connsiteX3" fmla="*/ 4373457 w 5004647"/>
              <a:gd name="connsiteY3" fmla="*/ 223298 h 564418"/>
              <a:gd name="connsiteX4" fmla="*/ 4294717 w 5004647"/>
              <a:gd name="connsiteY4" fmla="*/ 525558 h 564418"/>
              <a:gd name="connsiteX5" fmla="*/ 3881120 w 5004647"/>
              <a:gd name="connsiteY5" fmla="*/ 562388 h 564418"/>
              <a:gd name="connsiteX6" fmla="*/ 3461173 w 5004647"/>
              <a:gd name="connsiteY6" fmla="*/ 447242 h 564418"/>
              <a:gd name="connsiteX7" fmla="*/ 3176693 w 5004647"/>
              <a:gd name="connsiteY7" fmla="*/ 291455 h 564418"/>
              <a:gd name="connsiteX8" fmla="*/ 2959947 w 5004647"/>
              <a:gd name="connsiteY8" fmla="*/ 122122 h 564418"/>
              <a:gd name="connsiteX9" fmla="*/ 2648373 w 5004647"/>
              <a:gd name="connsiteY9" fmla="*/ 202 h 564418"/>
              <a:gd name="connsiteX10" fmla="*/ 2289387 w 5004647"/>
              <a:gd name="connsiteY10" fmla="*/ 95028 h 564418"/>
              <a:gd name="connsiteX11" fmla="*/ 1977813 w 5004647"/>
              <a:gd name="connsiteY11" fmla="*/ 162762 h 564418"/>
              <a:gd name="connsiteX12" fmla="*/ 1679787 w 5004647"/>
              <a:gd name="connsiteY12" fmla="*/ 210175 h 564418"/>
              <a:gd name="connsiteX13" fmla="*/ 1368213 w 5004647"/>
              <a:gd name="connsiteY13" fmla="*/ 155988 h 564418"/>
              <a:gd name="connsiteX14" fmla="*/ 1137920 w 5004647"/>
              <a:gd name="connsiteY14" fmla="*/ 169535 h 564418"/>
              <a:gd name="connsiteX15" fmla="*/ 887307 w 5004647"/>
              <a:gd name="connsiteY15" fmla="*/ 298228 h 564418"/>
              <a:gd name="connsiteX16" fmla="*/ 684107 w 5004647"/>
              <a:gd name="connsiteY16" fmla="*/ 264362 h 564418"/>
              <a:gd name="connsiteX17" fmla="*/ 0 w 5004647"/>
              <a:gd name="connsiteY17" fmla="*/ 122122 h 564418"/>
              <a:gd name="connsiteX0" fmla="*/ 5069417 w 5069417"/>
              <a:gd name="connsiteY0" fmla="*/ 142442 h 564418"/>
              <a:gd name="connsiteX1" fmla="*/ 4635500 w 5069417"/>
              <a:gd name="connsiteY1" fmla="*/ 94763 h 564418"/>
              <a:gd name="connsiteX2" fmla="*/ 4414520 w 5069417"/>
              <a:gd name="connsiteY2" fmla="*/ 49043 h 564418"/>
              <a:gd name="connsiteX3" fmla="*/ 4373457 w 5069417"/>
              <a:gd name="connsiteY3" fmla="*/ 223298 h 564418"/>
              <a:gd name="connsiteX4" fmla="*/ 4294717 w 5069417"/>
              <a:gd name="connsiteY4" fmla="*/ 525558 h 564418"/>
              <a:gd name="connsiteX5" fmla="*/ 3881120 w 5069417"/>
              <a:gd name="connsiteY5" fmla="*/ 562388 h 564418"/>
              <a:gd name="connsiteX6" fmla="*/ 3461173 w 5069417"/>
              <a:gd name="connsiteY6" fmla="*/ 447242 h 564418"/>
              <a:gd name="connsiteX7" fmla="*/ 3176693 w 5069417"/>
              <a:gd name="connsiteY7" fmla="*/ 291455 h 564418"/>
              <a:gd name="connsiteX8" fmla="*/ 2959947 w 5069417"/>
              <a:gd name="connsiteY8" fmla="*/ 122122 h 564418"/>
              <a:gd name="connsiteX9" fmla="*/ 2648373 w 5069417"/>
              <a:gd name="connsiteY9" fmla="*/ 202 h 564418"/>
              <a:gd name="connsiteX10" fmla="*/ 2289387 w 5069417"/>
              <a:gd name="connsiteY10" fmla="*/ 95028 h 564418"/>
              <a:gd name="connsiteX11" fmla="*/ 1977813 w 5069417"/>
              <a:gd name="connsiteY11" fmla="*/ 162762 h 564418"/>
              <a:gd name="connsiteX12" fmla="*/ 1679787 w 5069417"/>
              <a:gd name="connsiteY12" fmla="*/ 210175 h 564418"/>
              <a:gd name="connsiteX13" fmla="*/ 1368213 w 5069417"/>
              <a:gd name="connsiteY13" fmla="*/ 155988 h 564418"/>
              <a:gd name="connsiteX14" fmla="*/ 1137920 w 5069417"/>
              <a:gd name="connsiteY14" fmla="*/ 169535 h 564418"/>
              <a:gd name="connsiteX15" fmla="*/ 887307 w 5069417"/>
              <a:gd name="connsiteY15" fmla="*/ 298228 h 564418"/>
              <a:gd name="connsiteX16" fmla="*/ 684107 w 5069417"/>
              <a:gd name="connsiteY16" fmla="*/ 264362 h 564418"/>
              <a:gd name="connsiteX17" fmla="*/ 0 w 5069417"/>
              <a:gd name="connsiteY17" fmla="*/ 122122 h 564418"/>
              <a:gd name="connsiteX0" fmla="*/ 5069417 w 5069417"/>
              <a:gd name="connsiteY0" fmla="*/ 142442 h 564418"/>
              <a:gd name="connsiteX1" fmla="*/ 4635500 w 5069417"/>
              <a:gd name="connsiteY1" fmla="*/ 94763 h 564418"/>
              <a:gd name="connsiteX2" fmla="*/ 4414520 w 5069417"/>
              <a:gd name="connsiteY2" fmla="*/ 49043 h 564418"/>
              <a:gd name="connsiteX3" fmla="*/ 4373457 w 5069417"/>
              <a:gd name="connsiteY3" fmla="*/ 223298 h 564418"/>
              <a:gd name="connsiteX4" fmla="*/ 4294717 w 5069417"/>
              <a:gd name="connsiteY4" fmla="*/ 525558 h 564418"/>
              <a:gd name="connsiteX5" fmla="*/ 3881120 w 5069417"/>
              <a:gd name="connsiteY5" fmla="*/ 562388 h 564418"/>
              <a:gd name="connsiteX6" fmla="*/ 3461173 w 5069417"/>
              <a:gd name="connsiteY6" fmla="*/ 447242 h 564418"/>
              <a:gd name="connsiteX7" fmla="*/ 3176693 w 5069417"/>
              <a:gd name="connsiteY7" fmla="*/ 291455 h 564418"/>
              <a:gd name="connsiteX8" fmla="*/ 2959947 w 5069417"/>
              <a:gd name="connsiteY8" fmla="*/ 122122 h 564418"/>
              <a:gd name="connsiteX9" fmla="*/ 2648373 w 5069417"/>
              <a:gd name="connsiteY9" fmla="*/ 202 h 564418"/>
              <a:gd name="connsiteX10" fmla="*/ 2289387 w 5069417"/>
              <a:gd name="connsiteY10" fmla="*/ 95028 h 564418"/>
              <a:gd name="connsiteX11" fmla="*/ 1977813 w 5069417"/>
              <a:gd name="connsiteY11" fmla="*/ 162762 h 564418"/>
              <a:gd name="connsiteX12" fmla="*/ 1679787 w 5069417"/>
              <a:gd name="connsiteY12" fmla="*/ 210175 h 564418"/>
              <a:gd name="connsiteX13" fmla="*/ 1368213 w 5069417"/>
              <a:gd name="connsiteY13" fmla="*/ 155988 h 564418"/>
              <a:gd name="connsiteX14" fmla="*/ 1137920 w 5069417"/>
              <a:gd name="connsiteY14" fmla="*/ 169535 h 564418"/>
              <a:gd name="connsiteX15" fmla="*/ 887307 w 5069417"/>
              <a:gd name="connsiteY15" fmla="*/ 298228 h 564418"/>
              <a:gd name="connsiteX16" fmla="*/ 684107 w 5069417"/>
              <a:gd name="connsiteY16" fmla="*/ 264362 h 564418"/>
              <a:gd name="connsiteX17" fmla="*/ 0 w 5069417"/>
              <a:gd name="connsiteY17" fmla="*/ 122122 h 56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69417" h="564418">
                <a:moveTo>
                  <a:pt x="5069417" y="142442"/>
                </a:moveTo>
                <a:cubicBezTo>
                  <a:pt x="4909468" y="64645"/>
                  <a:pt x="4740698" y="72397"/>
                  <a:pt x="4635500" y="94763"/>
                </a:cubicBezTo>
                <a:cubicBezTo>
                  <a:pt x="4549846" y="102691"/>
                  <a:pt x="4458194" y="27621"/>
                  <a:pt x="4414520" y="49043"/>
                </a:cubicBezTo>
                <a:cubicBezTo>
                  <a:pt x="4370846" y="70466"/>
                  <a:pt x="4393424" y="143879"/>
                  <a:pt x="4373457" y="223298"/>
                </a:cubicBezTo>
                <a:cubicBezTo>
                  <a:pt x="4353490" y="302717"/>
                  <a:pt x="4380583" y="530003"/>
                  <a:pt x="4294717" y="525558"/>
                </a:cubicBezTo>
                <a:cubicBezTo>
                  <a:pt x="4208851" y="521113"/>
                  <a:pt x="4020044" y="575441"/>
                  <a:pt x="3881120" y="562388"/>
                </a:cubicBezTo>
                <a:cubicBezTo>
                  <a:pt x="3742196" y="549335"/>
                  <a:pt x="3578577" y="492398"/>
                  <a:pt x="3461173" y="447242"/>
                </a:cubicBezTo>
                <a:cubicBezTo>
                  <a:pt x="3343768" y="402087"/>
                  <a:pt x="3260231" y="345642"/>
                  <a:pt x="3176693" y="291455"/>
                </a:cubicBezTo>
                <a:cubicBezTo>
                  <a:pt x="3093155" y="237268"/>
                  <a:pt x="3048000" y="170664"/>
                  <a:pt x="2959947" y="122122"/>
                </a:cubicBezTo>
                <a:cubicBezTo>
                  <a:pt x="2871894" y="73580"/>
                  <a:pt x="2760133" y="4718"/>
                  <a:pt x="2648373" y="202"/>
                </a:cubicBezTo>
                <a:cubicBezTo>
                  <a:pt x="2536613" y="-4314"/>
                  <a:pt x="2401147" y="67935"/>
                  <a:pt x="2289387" y="95028"/>
                </a:cubicBezTo>
                <a:cubicBezTo>
                  <a:pt x="2177627" y="122121"/>
                  <a:pt x="1977813" y="162762"/>
                  <a:pt x="1977813" y="162762"/>
                </a:cubicBezTo>
                <a:cubicBezTo>
                  <a:pt x="1876213" y="181953"/>
                  <a:pt x="1781387" y="211304"/>
                  <a:pt x="1679787" y="210175"/>
                </a:cubicBezTo>
                <a:cubicBezTo>
                  <a:pt x="1578187" y="209046"/>
                  <a:pt x="1458524" y="162761"/>
                  <a:pt x="1368213" y="155988"/>
                </a:cubicBezTo>
                <a:cubicBezTo>
                  <a:pt x="1277902" y="149215"/>
                  <a:pt x="1218071" y="145828"/>
                  <a:pt x="1137920" y="169535"/>
                </a:cubicBezTo>
                <a:cubicBezTo>
                  <a:pt x="1057769" y="193242"/>
                  <a:pt x="962942" y="282424"/>
                  <a:pt x="887307" y="298228"/>
                </a:cubicBezTo>
                <a:cubicBezTo>
                  <a:pt x="811672" y="314032"/>
                  <a:pt x="684107" y="264362"/>
                  <a:pt x="684107" y="264362"/>
                </a:cubicBezTo>
                <a:lnTo>
                  <a:pt x="0" y="122122"/>
                </a:lnTo>
              </a:path>
            </a:pathLst>
          </a:custGeom>
          <a:noFill/>
          <a:ln w="19050">
            <a:solidFill>
              <a:srgbClr val="0070C0"/>
            </a:solidFill>
            <a:headEnd type="arrow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9DD6E09B-56F0-4CCA-92AF-B5AB819CFB21}"/>
              </a:ext>
            </a:extLst>
          </p:cNvPr>
          <p:cNvSpPr/>
          <p:nvPr/>
        </p:nvSpPr>
        <p:spPr>
          <a:xfrm>
            <a:off x="1630680" y="2362185"/>
            <a:ext cx="187960" cy="210082"/>
          </a:xfrm>
          <a:custGeom>
            <a:avLst/>
            <a:gdLst>
              <a:gd name="connsiteX0" fmla="*/ 0 w 250613"/>
              <a:gd name="connsiteY0" fmla="*/ 280109 h 280109"/>
              <a:gd name="connsiteX1" fmla="*/ 27093 w 250613"/>
              <a:gd name="connsiteY1" fmla="*/ 83682 h 280109"/>
              <a:gd name="connsiteX2" fmla="*/ 121920 w 250613"/>
              <a:gd name="connsiteY2" fmla="*/ 2402 h 280109"/>
              <a:gd name="connsiteX3" fmla="*/ 250613 w 250613"/>
              <a:gd name="connsiteY3" fmla="*/ 29495 h 28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13" h="280109">
                <a:moveTo>
                  <a:pt x="0" y="280109"/>
                </a:moveTo>
                <a:cubicBezTo>
                  <a:pt x="3386" y="205037"/>
                  <a:pt x="6773" y="129966"/>
                  <a:pt x="27093" y="83682"/>
                </a:cubicBezTo>
                <a:cubicBezTo>
                  <a:pt x="47413" y="37398"/>
                  <a:pt x="84667" y="11433"/>
                  <a:pt x="121920" y="2402"/>
                </a:cubicBezTo>
                <a:cubicBezTo>
                  <a:pt x="159173" y="-6629"/>
                  <a:pt x="204893" y="11433"/>
                  <a:pt x="250613" y="29495"/>
                </a:cubicBezTo>
              </a:path>
            </a:pathLst>
          </a:custGeom>
          <a:noFill/>
          <a:ln w="28575">
            <a:solidFill>
              <a:srgbClr val="6E27E1"/>
            </a:solidFill>
            <a:headEnd type="none" w="med" len="med"/>
            <a:tailEnd type="arrow" w="med" len="med"/>
          </a:ln>
          <a:effectLst>
            <a:glow rad="228600">
              <a:schemeClr val="accent5">
                <a:satMod val="17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73C87B8D-0B40-4F87-8AF6-2A4E8A50F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9961"/>
            <a:ext cx="8520600" cy="572700"/>
          </a:xfrm>
        </p:spPr>
        <p:txBody>
          <a:bodyPr/>
          <a:lstStyle/>
          <a:p>
            <a:r>
              <a:rPr lang="nl-NL" dirty="0"/>
              <a:t>Transport </a:t>
            </a:r>
            <a:r>
              <a:rPr lang="nl-NL" dirty="0" err="1"/>
              <a:t>path</a:t>
            </a:r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29A92F5E-E500-4022-B397-A1E93E4ADFFD}"/>
              </a:ext>
            </a:extLst>
          </p:cNvPr>
          <p:cNvSpPr>
            <a:spLocks noChangeAspect="1"/>
          </p:cNvSpPr>
          <p:nvPr/>
        </p:nvSpPr>
        <p:spPr>
          <a:xfrm>
            <a:off x="5653889" y="2406239"/>
            <a:ext cx="40005" cy="40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pic>
        <p:nvPicPr>
          <p:cNvPr id="27" name="Afbeelding 26" descr="Afbeelding met tekst, uitrusting, metaalgoed, wiel&#10;&#10;Automatisch gegenereerde beschrijving">
            <a:extLst>
              <a:ext uri="{FF2B5EF4-FFF2-40B4-BE49-F238E27FC236}">
                <a16:creationId xmlns:a16="http://schemas.microsoft.com/office/drawing/2014/main" id="{C516ADDE-CC6C-417D-80BE-FE51E2725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38" y="2682496"/>
            <a:ext cx="238538" cy="23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Bijschrift: gebogen lijn 11">
            <a:extLst>
              <a:ext uri="{FF2B5EF4-FFF2-40B4-BE49-F238E27FC236}">
                <a16:creationId xmlns:a16="http://schemas.microsoft.com/office/drawing/2014/main" id="{C5AB478F-45F1-44DF-BC78-E634D8CB4F60}"/>
              </a:ext>
            </a:extLst>
          </p:cNvPr>
          <p:cNvSpPr/>
          <p:nvPr/>
        </p:nvSpPr>
        <p:spPr>
          <a:xfrm>
            <a:off x="3935917" y="980305"/>
            <a:ext cx="1340067" cy="2098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17451"/>
              <a:gd name="adj6" fmla="val -11389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nl-BE" sz="7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Tpt via trusted transporter</a:t>
            </a:r>
          </a:p>
        </p:txBody>
      </p:sp>
      <p:sp>
        <p:nvSpPr>
          <p:cNvPr id="28" name="Bijschrift: gebogen lijn 27">
            <a:extLst>
              <a:ext uri="{FF2B5EF4-FFF2-40B4-BE49-F238E27FC236}">
                <a16:creationId xmlns:a16="http://schemas.microsoft.com/office/drawing/2014/main" id="{EB07967E-6BEB-4D7A-9DB0-F8D002D2D54A}"/>
              </a:ext>
            </a:extLst>
          </p:cNvPr>
          <p:cNvSpPr/>
          <p:nvPr/>
        </p:nvSpPr>
        <p:spPr>
          <a:xfrm>
            <a:off x="7692039" y="1340881"/>
            <a:ext cx="1148716" cy="2098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2599"/>
              <a:gd name="adj6" fmla="val -67698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nl-BE" sz="7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Tpt via Rotary UKR</a:t>
            </a:r>
          </a:p>
        </p:txBody>
      </p:sp>
      <p:sp>
        <p:nvSpPr>
          <p:cNvPr id="29" name="Bijschrift: gebogen lijn 28">
            <a:extLst>
              <a:ext uri="{FF2B5EF4-FFF2-40B4-BE49-F238E27FC236}">
                <a16:creationId xmlns:a16="http://schemas.microsoft.com/office/drawing/2014/main" id="{848868E5-8E60-4877-85FA-5C1F7E948B77}"/>
              </a:ext>
            </a:extLst>
          </p:cNvPr>
          <p:cNvSpPr/>
          <p:nvPr/>
        </p:nvSpPr>
        <p:spPr>
          <a:xfrm>
            <a:off x="1184720" y="1081957"/>
            <a:ext cx="891920" cy="2098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91461"/>
              <a:gd name="adj6" fmla="val 50710"/>
            </a:avLst>
          </a:prstGeom>
          <a:solidFill>
            <a:schemeClr val="bg1"/>
          </a:solidFill>
          <a:ln w="19050">
            <a:solidFill>
              <a:srgbClr val="6E27E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nl-BE" sz="7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Tpt via HSF-ZZG</a:t>
            </a:r>
          </a:p>
        </p:txBody>
      </p:sp>
      <p:sp>
        <p:nvSpPr>
          <p:cNvPr id="30" name="Bijschrift: gebogen lijn 29">
            <a:extLst>
              <a:ext uri="{FF2B5EF4-FFF2-40B4-BE49-F238E27FC236}">
                <a16:creationId xmlns:a16="http://schemas.microsoft.com/office/drawing/2014/main" id="{8C9B7468-CF4C-403A-8F1A-9AB1E0F99C32}"/>
              </a:ext>
            </a:extLst>
          </p:cNvPr>
          <p:cNvSpPr/>
          <p:nvPr/>
        </p:nvSpPr>
        <p:spPr>
          <a:xfrm>
            <a:off x="6111500" y="583501"/>
            <a:ext cx="1677786" cy="2216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81821"/>
              <a:gd name="adj6" fmla="val -32596"/>
            </a:avLst>
          </a:prstGeom>
          <a:solidFill>
            <a:srgbClr val="FFFF66"/>
          </a:solidFill>
          <a:ln w="12700"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nl-BE" sz="7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SPOC: UKR Rotary Coord Centre</a:t>
            </a:r>
          </a:p>
        </p:txBody>
      </p:sp>
      <p:sp>
        <p:nvSpPr>
          <p:cNvPr id="31" name="Bijschrift: gebogen lijn 30">
            <a:extLst>
              <a:ext uri="{FF2B5EF4-FFF2-40B4-BE49-F238E27FC236}">
                <a16:creationId xmlns:a16="http://schemas.microsoft.com/office/drawing/2014/main" id="{BB9F5841-9155-4AA5-AAE8-A7D440D5BE13}"/>
              </a:ext>
            </a:extLst>
          </p:cNvPr>
          <p:cNvSpPr/>
          <p:nvPr/>
        </p:nvSpPr>
        <p:spPr>
          <a:xfrm>
            <a:off x="2344002" y="567437"/>
            <a:ext cx="1368310" cy="2216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24017"/>
              <a:gd name="adj6" fmla="val -37152"/>
            </a:avLst>
          </a:prstGeom>
          <a:solidFill>
            <a:srgbClr val="FFFF66"/>
          </a:solidFill>
          <a:ln w="12700"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nl-BE" sz="7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SPOC: UKR Tpt coordinator</a:t>
            </a:r>
          </a:p>
        </p:txBody>
      </p:sp>
      <p:sp>
        <p:nvSpPr>
          <p:cNvPr id="32" name="Bijschrift: gebogen lijn 31">
            <a:extLst>
              <a:ext uri="{FF2B5EF4-FFF2-40B4-BE49-F238E27FC236}">
                <a16:creationId xmlns:a16="http://schemas.microsoft.com/office/drawing/2014/main" id="{98E668A6-4B27-40A4-9B5C-A7D43C60F437}"/>
              </a:ext>
            </a:extLst>
          </p:cNvPr>
          <p:cNvSpPr/>
          <p:nvPr/>
        </p:nvSpPr>
        <p:spPr>
          <a:xfrm>
            <a:off x="817819" y="3218701"/>
            <a:ext cx="1368310" cy="2216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05999"/>
              <a:gd name="adj6" fmla="val 58633"/>
            </a:avLst>
          </a:prstGeom>
          <a:solidFill>
            <a:srgbClr val="FFFF66"/>
          </a:solidFill>
          <a:ln w="12700"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nl-BE" sz="7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SPOC: Laura</a:t>
            </a: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326580DD-0F8F-48DB-A9ED-5DB3F0E6D707}"/>
              </a:ext>
            </a:extLst>
          </p:cNvPr>
          <p:cNvSpPr/>
          <p:nvPr/>
        </p:nvSpPr>
        <p:spPr>
          <a:xfrm>
            <a:off x="5609128" y="2321170"/>
            <a:ext cx="1074565" cy="244865"/>
          </a:xfrm>
          <a:custGeom>
            <a:avLst/>
            <a:gdLst>
              <a:gd name="connsiteX0" fmla="*/ 53533 w 1432753"/>
              <a:gd name="connsiteY0" fmla="*/ 86456 h 326486"/>
              <a:gd name="connsiteX1" fmla="*/ 193 w 1432753"/>
              <a:gd name="connsiteY1" fmla="*/ 44546 h 326486"/>
              <a:gd name="connsiteX2" fmla="*/ 42103 w 1432753"/>
              <a:gd name="connsiteY2" fmla="*/ 21686 h 326486"/>
              <a:gd name="connsiteX3" fmla="*/ 190693 w 1432753"/>
              <a:gd name="connsiteY3" fmla="*/ 14066 h 326486"/>
              <a:gd name="connsiteX4" fmla="*/ 354523 w 1432753"/>
              <a:gd name="connsiteY4" fmla="*/ 6446 h 326486"/>
              <a:gd name="connsiteX5" fmla="*/ 510733 w 1432753"/>
              <a:gd name="connsiteY5" fmla="*/ 2636 h 326486"/>
              <a:gd name="connsiteX6" fmla="*/ 678373 w 1432753"/>
              <a:gd name="connsiteY6" fmla="*/ 48356 h 326486"/>
              <a:gd name="connsiteX7" fmla="*/ 826963 w 1432753"/>
              <a:gd name="connsiteY7" fmla="*/ 55976 h 326486"/>
              <a:gd name="connsiteX8" fmla="*/ 941263 w 1432753"/>
              <a:gd name="connsiteY8" fmla="*/ 101696 h 326486"/>
              <a:gd name="connsiteX9" fmla="*/ 1135573 w 1432753"/>
              <a:gd name="connsiteY9" fmla="*/ 189326 h 326486"/>
              <a:gd name="connsiteX10" fmla="*/ 1280353 w 1432753"/>
              <a:gd name="connsiteY10" fmla="*/ 238856 h 326486"/>
              <a:gd name="connsiteX11" fmla="*/ 1432753 w 1432753"/>
              <a:gd name="connsiteY11" fmla="*/ 326486 h 3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32753" h="326486">
                <a:moveTo>
                  <a:pt x="53533" y="86456"/>
                </a:moveTo>
                <a:cubicBezTo>
                  <a:pt x="27815" y="70898"/>
                  <a:pt x="2098" y="55341"/>
                  <a:pt x="193" y="44546"/>
                </a:cubicBezTo>
                <a:cubicBezTo>
                  <a:pt x="-1712" y="33751"/>
                  <a:pt x="10353" y="26766"/>
                  <a:pt x="42103" y="21686"/>
                </a:cubicBezTo>
                <a:cubicBezTo>
                  <a:pt x="73853" y="16606"/>
                  <a:pt x="190693" y="14066"/>
                  <a:pt x="190693" y="14066"/>
                </a:cubicBezTo>
                <a:lnTo>
                  <a:pt x="354523" y="6446"/>
                </a:lnTo>
                <a:cubicBezTo>
                  <a:pt x="407863" y="4541"/>
                  <a:pt x="456758" y="-4349"/>
                  <a:pt x="510733" y="2636"/>
                </a:cubicBezTo>
                <a:cubicBezTo>
                  <a:pt x="564708" y="9621"/>
                  <a:pt x="625668" y="39466"/>
                  <a:pt x="678373" y="48356"/>
                </a:cubicBezTo>
                <a:cubicBezTo>
                  <a:pt x="731078" y="57246"/>
                  <a:pt x="783148" y="47086"/>
                  <a:pt x="826963" y="55976"/>
                </a:cubicBezTo>
                <a:cubicBezTo>
                  <a:pt x="870778" y="64866"/>
                  <a:pt x="889828" y="79471"/>
                  <a:pt x="941263" y="101696"/>
                </a:cubicBezTo>
                <a:cubicBezTo>
                  <a:pt x="992698" y="123921"/>
                  <a:pt x="1079058" y="166466"/>
                  <a:pt x="1135573" y="189326"/>
                </a:cubicBezTo>
                <a:cubicBezTo>
                  <a:pt x="1192088" y="212186"/>
                  <a:pt x="1230823" y="215996"/>
                  <a:pt x="1280353" y="238856"/>
                </a:cubicBezTo>
                <a:cubicBezTo>
                  <a:pt x="1329883" y="261716"/>
                  <a:pt x="1381318" y="294101"/>
                  <a:pt x="1432753" y="326486"/>
                </a:cubicBezTo>
              </a:path>
            </a:pathLst>
          </a:custGeom>
          <a:ln w="222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pic>
        <p:nvPicPr>
          <p:cNvPr id="7" name="Afbeelding 6" descr="Afbeelding met tekst, uitrusting, metaalgoed, wiel&#10;&#10;Automatisch gegenereerde beschrijving">
            <a:extLst>
              <a:ext uri="{FF2B5EF4-FFF2-40B4-BE49-F238E27FC236}">
                <a16:creationId xmlns:a16="http://schemas.microsoft.com/office/drawing/2014/main" id="{7B0375ED-00D2-4226-B062-A206CFFF7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21" y="2242915"/>
            <a:ext cx="238538" cy="23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4FBEB746-652D-4E3E-8F54-B6570D957F21}"/>
              </a:ext>
            </a:extLst>
          </p:cNvPr>
          <p:cNvSpPr txBox="1"/>
          <p:nvPr/>
        </p:nvSpPr>
        <p:spPr>
          <a:xfrm>
            <a:off x="5542913" y="2419826"/>
            <a:ext cx="42351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675" b="1">
                <a:effectLst>
                  <a:glow rad="342900">
                    <a:schemeClr val="bg1">
                      <a:alpha val="75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Lutsk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04DD7623-17BE-40A7-9E5B-8BAEA8CCA879}"/>
              </a:ext>
            </a:extLst>
          </p:cNvPr>
          <p:cNvSpPr>
            <a:spLocks noChangeAspect="1"/>
          </p:cNvSpPr>
          <p:nvPr/>
        </p:nvSpPr>
        <p:spPr>
          <a:xfrm>
            <a:off x="6720848" y="3710825"/>
            <a:ext cx="40005" cy="40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77B6F03-F149-4E38-BB2A-04C2131076E3}"/>
              </a:ext>
            </a:extLst>
          </p:cNvPr>
          <p:cNvSpPr/>
          <p:nvPr/>
        </p:nvSpPr>
        <p:spPr>
          <a:xfrm>
            <a:off x="6626421" y="2606040"/>
            <a:ext cx="88705" cy="1102995"/>
          </a:xfrm>
          <a:custGeom>
            <a:avLst/>
            <a:gdLst>
              <a:gd name="connsiteX0" fmla="*/ 99223 w 118273"/>
              <a:gd name="connsiteY0" fmla="*/ 0 h 1470660"/>
              <a:gd name="connsiteX1" fmla="*/ 30643 w 118273"/>
              <a:gd name="connsiteY1" fmla="*/ 80010 h 1470660"/>
              <a:gd name="connsiteX2" fmla="*/ 34453 w 118273"/>
              <a:gd name="connsiteY2" fmla="*/ 194310 h 1470660"/>
              <a:gd name="connsiteX3" fmla="*/ 19213 w 118273"/>
              <a:gd name="connsiteY3" fmla="*/ 339090 h 1470660"/>
              <a:gd name="connsiteX4" fmla="*/ 163 w 118273"/>
              <a:gd name="connsiteY4" fmla="*/ 453390 h 1470660"/>
              <a:gd name="connsiteX5" fmla="*/ 30643 w 118273"/>
              <a:gd name="connsiteY5" fmla="*/ 571500 h 1470660"/>
              <a:gd name="connsiteX6" fmla="*/ 38263 w 118273"/>
              <a:gd name="connsiteY6" fmla="*/ 666750 h 1470660"/>
              <a:gd name="connsiteX7" fmla="*/ 53503 w 118273"/>
              <a:gd name="connsiteY7" fmla="*/ 887730 h 1470660"/>
              <a:gd name="connsiteX8" fmla="*/ 53503 w 118273"/>
              <a:gd name="connsiteY8" fmla="*/ 1028700 h 1470660"/>
              <a:gd name="connsiteX9" fmla="*/ 64933 w 118273"/>
              <a:gd name="connsiteY9" fmla="*/ 1181100 h 1470660"/>
              <a:gd name="connsiteX10" fmla="*/ 64933 w 118273"/>
              <a:gd name="connsiteY10" fmla="*/ 1318260 h 1470660"/>
              <a:gd name="connsiteX11" fmla="*/ 103033 w 118273"/>
              <a:gd name="connsiteY11" fmla="*/ 1432560 h 1470660"/>
              <a:gd name="connsiteX12" fmla="*/ 118273 w 118273"/>
              <a:gd name="connsiteY12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273" h="1470660">
                <a:moveTo>
                  <a:pt x="99223" y="0"/>
                </a:moveTo>
                <a:cubicBezTo>
                  <a:pt x="70330" y="23812"/>
                  <a:pt x="41438" y="47625"/>
                  <a:pt x="30643" y="80010"/>
                </a:cubicBezTo>
                <a:cubicBezTo>
                  <a:pt x="19848" y="112395"/>
                  <a:pt x="36358" y="151130"/>
                  <a:pt x="34453" y="194310"/>
                </a:cubicBezTo>
                <a:cubicBezTo>
                  <a:pt x="32548" y="237490"/>
                  <a:pt x="24928" y="295910"/>
                  <a:pt x="19213" y="339090"/>
                </a:cubicBezTo>
                <a:cubicBezTo>
                  <a:pt x="13498" y="382270"/>
                  <a:pt x="-1742" y="414655"/>
                  <a:pt x="163" y="453390"/>
                </a:cubicBezTo>
                <a:cubicBezTo>
                  <a:pt x="2068" y="492125"/>
                  <a:pt x="24293" y="535940"/>
                  <a:pt x="30643" y="571500"/>
                </a:cubicBezTo>
                <a:cubicBezTo>
                  <a:pt x="36993" y="607060"/>
                  <a:pt x="34453" y="614045"/>
                  <a:pt x="38263" y="666750"/>
                </a:cubicBezTo>
                <a:cubicBezTo>
                  <a:pt x="42073" y="719455"/>
                  <a:pt x="50963" y="827405"/>
                  <a:pt x="53503" y="887730"/>
                </a:cubicBezTo>
                <a:cubicBezTo>
                  <a:pt x="56043" y="948055"/>
                  <a:pt x="51598" y="979805"/>
                  <a:pt x="53503" y="1028700"/>
                </a:cubicBezTo>
                <a:cubicBezTo>
                  <a:pt x="55408" y="1077595"/>
                  <a:pt x="63028" y="1132840"/>
                  <a:pt x="64933" y="1181100"/>
                </a:cubicBezTo>
                <a:cubicBezTo>
                  <a:pt x="66838" y="1229360"/>
                  <a:pt x="58583" y="1276350"/>
                  <a:pt x="64933" y="1318260"/>
                </a:cubicBezTo>
                <a:cubicBezTo>
                  <a:pt x="71283" y="1360170"/>
                  <a:pt x="94143" y="1407160"/>
                  <a:pt x="103033" y="1432560"/>
                </a:cubicBezTo>
                <a:cubicBezTo>
                  <a:pt x="111923" y="1457960"/>
                  <a:pt x="115098" y="1464310"/>
                  <a:pt x="118273" y="1470660"/>
                </a:cubicBezTo>
              </a:path>
            </a:pathLst>
          </a:custGeom>
          <a:ln w="222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53EE6918-AF9D-4CB1-9BE8-8A6249C7F784}"/>
              </a:ext>
            </a:extLst>
          </p:cNvPr>
          <p:cNvSpPr/>
          <p:nvPr/>
        </p:nvSpPr>
        <p:spPr>
          <a:xfrm>
            <a:off x="6631998" y="2617409"/>
            <a:ext cx="163657" cy="130175"/>
          </a:xfrm>
          <a:prstGeom prst="triangle">
            <a:avLst/>
          </a:pr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B006C2E-81F3-4874-94C4-D1AB6CE1152A}"/>
              </a:ext>
            </a:extLst>
          </p:cNvPr>
          <p:cNvSpPr txBox="1"/>
          <p:nvPr/>
        </p:nvSpPr>
        <p:spPr>
          <a:xfrm>
            <a:off x="6672413" y="3573989"/>
            <a:ext cx="49885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675" b="1">
                <a:effectLst>
                  <a:glow rad="342900">
                    <a:schemeClr val="bg1">
                      <a:alpha val="75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Odessa</a:t>
            </a:r>
          </a:p>
        </p:txBody>
      </p:sp>
      <p:pic>
        <p:nvPicPr>
          <p:cNvPr id="35" name="Afbeelding 34" descr="Afbeelding met tekst, uitrusting, metaalgoed, wiel&#10;&#10;Automatisch gegenereerde beschrijving">
            <a:extLst>
              <a:ext uri="{FF2B5EF4-FFF2-40B4-BE49-F238E27FC236}">
                <a16:creationId xmlns:a16="http://schemas.microsoft.com/office/drawing/2014/main" id="{2ABC872A-B03A-4DC5-B07B-D0AB3668D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47" y="3109040"/>
            <a:ext cx="238538" cy="23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0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C3FC6C-F4FE-DD4C-807E-26775C54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E7F905-F37B-B944-AB3F-6B46DCEE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182"/>
            <a:ext cx="9144000" cy="43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C3FC6C-F4FE-DD4C-807E-26775C54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C8B-664E-A442-8E0D-220A7886CA08}" type="slidenum">
              <a:rPr lang="fr-FR" smtClean="0"/>
              <a:t>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9E235F-6809-9140-B530-F1373B68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900"/>
            <a:ext cx="9144000" cy="4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59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Diavoorstelling (16:9)</PresentationFormat>
  <Paragraphs>68</Paragraphs>
  <Slides>11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Open Sans</vt:lpstr>
      <vt:lpstr>Montserrat</vt:lpstr>
      <vt:lpstr>Arial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Transport path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M. Meunier</dc:creator>
  <cp:lastModifiedBy>Christian Agneessens</cp:lastModifiedBy>
  <cp:revision>54</cp:revision>
  <dcterms:modified xsi:type="dcterms:W3CDTF">2022-09-13T07:30:03Z</dcterms:modified>
</cp:coreProperties>
</file>