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147471913" r:id="rId2"/>
    <p:sldId id="2147471876" r:id="rId3"/>
    <p:sldId id="4153" r:id="rId4"/>
    <p:sldId id="2147471874" r:id="rId5"/>
    <p:sldId id="2147471918" r:id="rId6"/>
    <p:sldId id="4149" r:id="rId7"/>
    <p:sldId id="4167" r:id="rId8"/>
    <p:sldId id="2147471898" r:id="rId9"/>
    <p:sldId id="2147471899" r:id="rId10"/>
    <p:sldId id="2147471900" r:id="rId11"/>
    <p:sldId id="2147471901" r:id="rId12"/>
  </p:sldIdLst>
  <p:sldSz cx="12192000" cy="6858000"/>
  <p:notesSz cx="10234613" cy="70993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45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E4382-F69E-402E-B2B1-EE74C0EF08EE}" v="5" dt="2025-02-21T19:10:43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365C3-DFF7-4D89-843D-B3C1EC3DD1B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8648F6-4F9C-4FBE-80FF-CA45E962E394}">
      <dgm:prSet/>
      <dgm:spPr/>
      <dgm:t>
        <a:bodyPr/>
        <a:lstStyle/>
        <a:p>
          <a:r>
            <a:rPr lang="en-US" b="1" i="1"/>
            <a:t>Leiderschap</a:t>
          </a:r>
          <a:endParaRPr lang="en-US"/>
        </a:p>
      </dgm:t>
    </dgm:pt>
    <dgm:pt modelId="{C46285E2-2E42-4295-984B-125F632B0A80}" type="parTrans" cxnId="{BED43BD5-1666-4D81-A4F2-9B1EDD288DB6}">
      <dgm:prSet/>
      <dgm:spPr/>
      <dgm:t>
        <a:bodyPr/>
        <a:lstStyle/>
        <a:p>
          <a:endParaRPr lang="en-US"/>
        </a:p>
      </dgm:t>
    </dgm:pt>
    <dgm:pt modelId="{A3094E31-DE0C-4F0E-BD49-F21DA0C60D18}" type="sibTrans" cxnId="{BED43BD5-1666-4D81-A4F2-9B1EDD288DB6}">
      <dgm:prSet/>
      <dgm:spPr/>
      <dgm:t>
        <a:bodyPr/>
        <a:lstStyle/>
        <a:p>
          <a:endParaRPr lang="en-US"/>
        </a:p>
      </dgm:t>
    </dgm:pt>
    <dgm:pt modelId="{150F5932-76C0-4EE8-8BD6-B05B6179EDA0}">
      <dgm:prSet/>
      <dgm:spPr/>
      <dgm:t>
        <a:bodyPr/>
        <a:lstStyle/>
        <a:p>
          <a:r>
            <a:rPr lang="en-US" b="1" i="1"/>
            <a:t>Vriendschap</a:t>
          </a:r>
          <a:endParaRPr lang="en-US"/>
        </a:p>
      </dgm:t>
    </dgm:pt>
    <dgm:pt modelId="{0690847C-388E-44C9-A574-4D0577DF2DB1}" type="parTrans" cxnId="{5E2ED12C-C290-4844-BB96-1C2DC520ED1C}">
      <dgm:prSet/>
      <dgm:spPr/>
      <dgm:t>
        <a:bodyPr/>
        <a:lstStyle/>
        <a:p>
          <a:endParaRPr lang="en-US"/>
        </a:p>
      </dgm:t>
    </dgm:pt>
    <dgm:pt modelId="{0D5C61F8-4630-46A7-813A-09619C0A37B3}" type="sibTrans" cxnId="{5E2ED12C-C290-4844-BB96-1C2DC520ED1C}">
      <dgm:prSet/>
      <dgm:spPr/>
      <dgm:t>
        <a:bodyPr/>
        <a:lstStyle/>
        <a:p>
          <a:endParaRPr lang="en-US"/>
        </a:p>
      </dgm:t>
    </dgm:pt>
    <dgm:pt modelId="{029BCB72-3CC7-49ED-BED4-54EF29B8E1F3}">
      <dgm:prSet/>
      <dgm:spPr/>
      <dgm:t>
        <a:bodyPr/>
        <a:lstStyle/>
        <a:p>
          <a:r>
            <a:rPr lang="en-US"/>
            <a:t>We bouwen levenslange relaties op</a:t>
          </a:r>
        </a:p>
      </dgm:t>
    </dgm:pt>
    <dgm:pt modelId="{037AF096-F335-4226-8848-FD1C514D3995}" type="parTrans" cxnId="{3B0C5467-B88D-4CC6-8AEB-8886537756E9}">
      <dgm:prSet/>
      <dgm:spPr/>
      <dgm:t>
        <a:bodyPr/>
        <a:lstStyle/>
        <a:p>
          <a:endParaRPr lang="en-US"/>
        </a:p>
      </dgm:t>
    </dgm:pt>
    <dgm:pt modelId="{D7114D33-316B-4DAB-84C4-EDA4212C6E96}" type="sibTrans" cxnId="{3B0C5467-B88D-4CC6-8AEB-8886537756E9}">
      <dgm:prSet/>
      <dgm:spPr/>
      <dgm:t>
        <a:bodyPr/>
        <a:lstStyle/>
        <a:p>
          <a:endParaRPr lang="en-US"/>
        </a:p>
      </dgm:t>
    </dgm:pt>
    <dgm:pt modelId="{8D83447F-050C-4E25-BF59-7AC1C5D2F668}">
      <dgm:prSet/>
      <dgm:spPr/>
      <dgm:t>
        <a:bodyPr/>
        <a:lstStyle/>
        <a:p>
          <a:r>
            <a:rPr lang="en-US" b="1" i="1"/>
            <a:t>Ethiek &amp; Integriteit</a:t>
          </a:r>
          <a:endParaRPr lang="en-US"/>
        </a:p>
      </dgm:t>
    </dgm:pt>
    <dgm:pt modelId="{F437F2A1-F488-4173-8939-91DF5B5417B8}" type="parTrans" cxnId="{3FD5D834-F28F-4349-A0EF-A8EF9B81A3E9}">
      <dgm:prSet/>
      <dgm:spPr/>
      <dgm:t>
        <a:bodyPr/>
        <a:lstStyle/>
        <a:p>
          <a:endParaRPr lang="en-US"/>
        </a:p>
      </dgm:t>
    </dgm:pt>
    <dgm:pt modelId="{124BC86F-35D5-4D12-99F1-756767D301C9}" type="sibTrans" cxnId="{3FD5D834-F28F-4349-A0EF-A8EF9B81A3E9}">
      <dgm:prSet/>
      <dgm:spPr/>
      <dgm:t>
        <a:bodyPr/>
        <a:lstStyle/>
        <a:p>
          <a:endParaRPr lang="en-US"/>
        </a:p>
      </dgm:t>
    </dgm:pt>
    <dgm:pt modelId="{FA51DE68-E31D-40AC-8729-FBB62018938D}">
      <dgm:prSet/>
      <dgm:spPr/>
      <dgm:t>
        <a:bodyPr/>
        <a:lstStyle/>
        <a:p>
          <a:r>
            <a:rPr lang="en-US"/>
            <a:t>We houden ons aan ons engagement</a:t>
          </a:r>
        </a:p>
      </dgm:t>
    </dgm:pt>
    <dgm:pt modelId="{23E20587-0B76-4715-B92F-C14F8C70821B}" type="parTrans" cxnId="{7D79708E-C916-471A-849A-35426AE4078E}">
      <dgm:prSet/>
      <dgm:spPr/>
      <dgm:t>
        <a:bodyPr/>
        <a:lstStyle/>
        <a:p>
          <a:endParaRPr lang="en-US"/>
        </a:p>
      </dgm:t>
    </dgm:pt>
    <dgm:pt modelId="{93453683-7F12-4DC3-966E-2A534E7C5674}" type="sibTrans" cxnId="{7D79708E-C916-471A-849A-35426AE4078E}">
      <dgm:prSet/>
      <dgm:spPr/>
      <dgm:t>
        <a:bodyPr/>
        <a:lstStyle/>
        <a:p>
          <a:endParaRPr lang="en-US"/>
        </a:p>
      </dgm:t>
    </dgm:pt>
    <dgm:pt modelId="{DB511FA7-2C46-41FB-8A2F-4B5067600300}">
      <dgm:prSet/>
      <dgm:spPr/>
      <dgm:t>
        <a:bodyPr/>
        <a:lstStyle/>
        <a:p>
          <a:r>
            <a:rPr lang="en-US" b="1" i="1"/>
            <a:t>Diversiteit</a:t>
          </a:r>
          <a:endParaRPr lang="en-US"/>
        </a:p>
      </dgm:t>
    </dgm:pt>
    <dgm:pt modelId="{292E58F5-585B-42EF-B745-2F4C7436A2F9}" type="parTrans" cxnId="{171DEE72-F4A8-43C5-8F4D-C7D9DEF0AED3}">
      <dgm:prSet/>
      <dgm:spPr/>
      <dgm:t>
        <a:bodyPr/>
        <a:lstStyle/>
        <a:p>
          <a:endParaRPr lang="en-US"/>
        </a:p>
      </dgm:t>
    </dgm:pt>
    <dgm:pt modelId="{F299F9B7-28AE-4E17-B76E-C139F4ABFC09}" type="sibTrans" cxnId="{171DEE72-F4A8-43C5-8F4D-C7D9DEF0AED3}">
      <dgm:prSet/>
      <dgm:spPr/>
      <dgm:t>
        <a:bodyPr/>
        <a:lstStyle/>
        <a:p>
          <a:endParaRPr lang="en-US"/>
        </a:p>
      </dgm:t>
    </dgm:pt>
    <dgm:pt modelId="{BD4E544C-D3FD-4145-A561-1DC6EE764978}">
      <dgm:prSet/>
      <dgm:spPr/>
      <dgm:t>
        <a:bodyPr/>
        <a:lstStyle/>
        <a:p>
          <a:r>
            <a:rPr lang="en-US"/>
            <a:t>We zijn verbindend</a:t>
          </a:r>
        </a:p>
      </dgm:t>
    </dgm:pt>
    <dgm:pt modelId="{381ECAB5-62C8-4CF9-A280-603328636B92}" type="parTrans" cxnId="{C23988E1-1A0E-4544-8C76-413CD3C88027}">
      <dgm:prSet/>
      <dgm:spPr/>
      <dgm:t>
        <a:bodyPr/>
        <a:lstStyle/>
        <a:p>
          <a:endParaRPr lang="en-US"/>
        </a:p>
      </dgm:t>
    </dgm:pt>
    <dgm:pt modelId="{FD3DA9DD-5E4A-44B0-973D-0A9EB3407264}" type="sibTrans" cxnId="{C23988E1-1A0E-4544-8C76-413CD3C88027}">
      <dgm:prSet/>
      <dgm:spPr/>
      <dgm:t>
        <a:bodyPr/>
        <a:lstStyle/>
        <a:p>
          <a:endParaRPr lang="en-US"/>
        </a:p>
      </dgm:t>
    </dgm:pt>
    <dgm:pt modelId="{CEE84434-9B28-444E-8A9D-C2A3000900C6}">
      <dgm:prSet/>
      <dgm:spPr/>
      <dgm:t>
        <a:bodyPr/>
        <a:lstStyle/>
        <a:p>
          <a:r>
            <a:rPr lang="en-US" b="1" i="1"/>
            <a:t>Beroepservaring &amp; Dienstverlening</a:t>
          </a:r>
          <a:endParaRPr lang="en-US"/>
        </a:p>
      </dgm:t>
    </dgm:pt>
    <dgm:pt modelId="{3EB032E0-B6C6-4C2B-9B73-2C3574578627}" type="parTrans" cxnId="{47C372FD-6886-4B25-B613-C4333F5AA112}">
      <dgm:prSet/>
      <dgm:spPr/>
      <dgm:t>
        <a:bodyPr/>
        <a:lstStyle/>
        <a:p>
          <a:endParaRPr lang="en-US"/>
        </a:p>
      </dgm:t>
    </dgm:pt>
    <dgm:pt modelId="{CC525C57-91CE-4940-9986-9D424FEF7753}" type="sibTrans" cxnId="{47C372FD-6886-4B25-B613-C4333F5AA112}">
      <dgm:prSet/>
      <dgm:spPr/>
      <dgm:t>
        <a:bodyPr/>
        <a:lstStyle/>
        <a:p>
          <a:endParaRPr lang="en-US"/>
        </a:p>
      </dgm:t>
    </dgm:pt>
    <dgm:pt modelId="{8B2A89B6-5ABE-46AD-B882-E84D31FF7CA4}">
      <dgm:prSet/>
      <dgm:spPr/>
      <dgm:t>
        <a:bodyPr/>
        <a:lstStyle/>
        <a:p>
          <a:r>
            <a:rPr lang="en-US"/>
            <a:t>We gebruiken ons leiderschap en onze expertise om </a:t>
          </a:r>
          <a:br>
            <a:rPr lang="en-US"/>
          </a:br>
          <a:r>
            <a:rPr lang="en-US"/>
            <a:t>maatschappelijke uitdagingen op te lossen</a:t>
          </a:r>
        </a:p>
      </dgm:t>
    </dgm:pt>
    <dgm:pt modelId="{D38FF250-8220-433F-AEC7-85AC98E4C9BC}" type="parTrans" cxnId="{B65798FD-EC66-4436-84E1-914DA88DD60B}">
      <dgm:prSet/>
      <dgm:spPr/>
      <dgm:t>
        <a:bodyPr/>
        <a:lstStyle/>
        <a:p>
          <a:endParaRPr lang="en-US"/>
        </a:p>
      </dgm:t>
    </dgm:pt>
    <dgm:pt modelId="{12DFA654-8138-4E81-BDFA-312F8CF086C9}" type="sibTrans" cxnId="{B65798FD-EC66-4436-84E1-914DA88DD60B}">
      <dgm:prSet/>
      <dgm:spPr/>
      <dgm:t>
        <a:bodyPr/>
        <a:lstStyle/>
        <a:p>
          <a:endParaRPr lang="en-US"/>
        </a:p>
      </dgm:t>
    </dgm:pt>
    <dgm:pt modelId="{34BF891F-3D99-4F84-8E36-B1ECDB621057}" type="pres">
      <dgm:prSet presAssocID="{206365C3-DFF7-4D89-843D-B3C1EC3DD1BD}" presName="Name0" presStyleCnt="0">
        <dgm:presLayoutVars>
          <dgm:dir/>
          <dgm:animLvl val="lvl"/>
          <dgm:resizeHandles val="exact"/>
        </dgm:presLayoutVars>
      </dgm:prSet>
      <dgm:spPr/>
    </dgm:pt>
    <dgm:pt modelId="{9DF30FB0-1CC5-4C12-91D4-C705921EB084}" type="pres">
      <dgm:prSet presAssocID="{A78648F6-4F9C-4FBE-80FF-CA45E962E394}" presName="linNode" presStyleCnt="0"/>
      <dgm:spPr/>
    </dgm:pt>
    <dgm:pt modelId="{A2862AC3-BDE2-4CCD-97B1-6EC41E3E09C2}" type="pres">
      <dgm:prSet presAssocID="{A78648F6-4F9C-4FBE-80FF-CA45E962E39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FC636967-4345-4783-A45D-2997D2071BEF}" type="pres">
      <dgm:prSet presAssocID="{A3094E31-DE0C-4F0E-BD49-F21DA0C60D18}" presName="sp" presStyleCnt="0"/>
      <dgm:spPr/>
    </dgm:pt>
    <dgm:pt modelId="{0FE5A1A2-4EA3-4934-BB7E-951219D6AD22}" type="pres">
      <dgm:prSet presAssocID="{150F5932-76C0-4EE8-8BD6-B05B6179EDA0}" presName="linNode" presStyleCnt="0"/>
      <dgm:spPr/>
    </dgm:pt>
    <dgm:pt modelId="{AE331761-F0C2-47DF-87B7-D00B91056B9C}" type="pres">
      <dgm:prSet presAssocID="{150F5932-76C0-4EE8-8BD6-B05B6179EDA0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EC1687BD-27E8-455B-8785-3E2E21FCE568}" type="pres">
      <dgm:prSet presAssocID="{150F5932-76C0-4EE8-8BD6-B05B6179EDA0}" presName="descendantText" presStyleLbl="alignAccFollowNode1" presStyleIdx="0" presStyleCnt="4">
        <dgm:presLayoutVars>
          <dgm:bulletEnabled val="1"/>
        </dgm:presLayoutVars>
      </dgm:prSet>
      <dgm:spPr/>
    </dgm:pt>
    <dgm:pt modelId="{D9F01C8A-953A-4975-8709-0C4DE0786179}" type="pres">
      <dgm:prSet presAssocID="{0D5C61F8-4630-46A7-813A-09619C0A37B3}" presName="sp" presStyleCnt="0"/>
      <dgm:spPr/>
    </dgm:pt>
    <dgm:pt modelId="{05AF32E6-BD8E-400A-BDDD-5B9CC99B5EB2}" type="pres">
      <dgm:prSet presAssocID="{8D83447F-050C-4E25-BF59-7AC1C5D2F668}" presName="linNode" presStyleCnt="0"/>
      <dgm:spPr/>
    </dgm:pt>
    <dgm:pt modelId="{83739391-362D-43F9-B6F1-57B0909E8422}" type="pres">
      <dgm:prSet presAssocID="{8D83447F-050C-4E25-BF59-7AC1C5D2F668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7EEDCC9-837B-48ED-AB2C-33E561E993AF}" type="pres">
      <dgm:prSet presAssocID="{8D83447F-050C-4E25-BF59-7AC1C5D2F668}" presName="descendantText" presStyleLbl="alignAccFollowNode1" presStyleIdx="1" presStyleCnt="4">
        <dgm:presLayoutVars>
          <dgm:bulletEnabled val="1"/>
        </dgm:presLayoutVars>
      </dgm:prSet>
      <dgm:spPr/>
    </dgm:pt>
    <dgm:pt modelId="{37A8E4DC-1201-4EC4-9620-34A42FCEAE9E}" type="pres">
      <dgm:prSet presAssocID="{124BC86F-35D5-4D12-99F1-756767D301C9}" presName="sp" presStyleCnt="0"/>
      <dgm:spPr/>
    </dgm:pt>
    <dgm:pt modelId="{E4975664-0222-465D-970B-CAED8E3C416C}" type="pres">
      <dgm:prSet presAssocID="{DB511FA7-2C46-41FB-8A2F-4B5067600300}" presName="linNode" presStyleCnt="0"/>
      <dgm:spPr/>
    </dgm:pt>
    <dgm:pt modelId="{12BA57F0-1011-4FC4-9A42-36C4E6252656}" type="pres">
      <dgm:prSet presAssocID="{DB511FA7-2C46-41FB-8A2F-4B506760030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14144732-6B17-4BCE-807A-512854C919F7}" type="pres">
      <dgm:prSet presAssocID="{DB511FA7-2C46-41FB-8A2F-4B5067600300}" presName="descendantText" presStyleLbl="alignAccFollowNode1" presStyleIdx="2" presStyleCnt="4">
        <dgm:presLayoutVars>
          <dgm:bulletEnabled val="1"/>
        </dgm:presLayoutVars>
      </dgm:prSet>
      <dgm:spPr/>
    </dgm:pt>
    <dgm:pt modelId="{8CB57402-C1F0-40E1-A5BE-C0CD3D5414EC}" type="pres">
      <dgm:prSet presAssocID="{F299F9B7-28AE-4E17-B76E-C139F4ABFC09}" presName="sp" presStyleCnt="0"/>
      <dgm:spPr/>
    </dgm:pt>
    <dgm:pt modelId="{4FF2FE1F-59D1-4232-871F-92BD37A26DF5}" type="pres">
      <dgm:prSet presAssocID="{CEE84434-9B28-444E-8A9D-C2A3000900C6}" presName="linNode" presStyleCnt="0"/>
      <dgm:spPr/>
    </dgm:pt>
    <dgm:pt modelId="{8571C5FC-73A7-4A8F-8805-FA4BD3E4FB8A}" type="pres">
      <dgm:prSet presAssocID="{CEE84434-9B28-444E-8A9D-C2A3000900C6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E4DC63C6-9395-4216-8FE3-472100EE67EB}" type="pres">
      <dgm:prSet presAssocID="{CEE84434-9B28-444E-8A9D-C2A3000900C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0F03D27-2132-41EA-BE3F-6032971B480D}" type="presOf" srcId="{DB511FA7-2C46-41FB-8A2F-4B5067600300}" destId="{12BA57F0-1011-4FC4-9A42-36C4E6252656}" srcOrd="0" destOrd="0" presId="urn:microsoft.com/office/officeart/2005/8/layout/vList5"/>
    <dgm:cxn modelId="{2D858A28-4C92-4F6B-B3E1-4F736FCC4B77}" type="presOf" srcId="{CEE84434-9B28-444E-8A9D-C2A3000900C6}" destId="{8571C5FC-73A7-4A8F-8805-FA4BD3E4FB8A}" srcOrd="0" destOrd="0" presId="urn:microsoft.com/office/officeart/2005/8/layout/vList5"/>
    <dgm:cxn modelId="{20C0602A-DCCE-451B-B2F8-7EDC49FF3979}" type="presOf" srcId="{206365C3-DFF7-4D89-843D-B3C1EC3DD1BD}" destId="{34BF891F-3D99-4F84-8E36-B1ECDB621057}" srcOrd="0" destOrd="0" presId="urn:microsoft.com/office/officeart/2005/8/layout/vList5"/>
    <dgm:cxn modelId="{5E2ED12C-C290-4844-BB96-1C2DC520ED1C}" srcId="{206365C3-DFF7-4D89-843D-B3C1EC3DD1BD}" destId="{150F5932-76C0-4EE8-8BD6-B05B6179EDA0}" srcOrd="1" destOrd="0" parTransId="{0690847C-388E-44C9-A574-4D0577DF2DB1}" sibTransId="{0D5C61F8-4630-46A7-813A-09619C0A37B3}"/>
    <dgm:cxn modelId="{3FD5D834-F28F-4349-A0EF-A8EF9B81A3E9}" srcId="{206365C3-DFF7-4D89-843D-B3C1EC3DD1BD}" destId="{8D83447F-050C-4E25-BF59-7AC1C5D2F668}" srcOrd="2" destOrd="0" parTransId="{F437F2A1-F488-4173-8939-91DF5B5417B8}" sibTransId="{124BC86F-35D5-4D12-99F1-756767D301C9}"/>
    <dgm:cxn modelId="{3A995A39-75A7-4009-B3E6-4C83A5441681}" type="presOf" srcId="{BD4E544C-D3FD-4145-A561-1DC6EE764978}" destId="{14144732-6B17-4BCE-807A-512854C919F7}" srcOrd="0" destOrd="0" presId="urn:microsoft.com/office/officeart/2005/8/layout/vList5"/>
    <dgm:cxn modelId="{C5286F5D-9D22-4D98-87D4-2E6DF14AAED7}" type="presOf" srcId="{029BCB72-3CC7-49ED-BED4-54EF29B8E1F3}" destId="{EC1687BD-27E8-455B-8785-3E2E21FCE568}" srcOrd="0" destOrd="0" presId="urn:microsoft.com/office/officeart/2005/8/layout/vList5"/>
    <dgm:cxn modelId="{F487F962-9B9B-42D7-B530-697A2482DF61}" type="presOf" srcId="{A78648F6-4F9C-4FBE-80FF-CA45E962E394}" destId="{A2862AC3-BDE2-4CCD-97B1-6EC41E3E09C2}" srcOrd="0" destOrd="0" presId="urn:microsoft.com/office/officeart/2005/8/layout/vList5"/>
    <dgm:cxn modelId="{3B0C5467-B88D-4CC6-8AEB-8886537756E9}" srcId="{150F5932-76C0-4EE8-8BD6-B05B6179EDA0}" destId="{029BCB72-3CC7-49ED-BED4-54EF29B8E1F3}" srcOrd="0" destOrd="0" parTransId="{037AF096-F335-4226-8848-FD1C514D3995}" sibTransId="{D7114D33-316B-4DAB-84C4-EDA4212C6E96}"/>
    <dgm:cxn modelId="{171DEE72-F4A8-43C5-8F4D-C7D9DEF0AED3}" srcId="{206365C3-DFF7-4D89-843D-B3C1EC3DD1BD}" destId="{DB511FA7-2C46-41FB-8A2F-4B5067600300}" srcOrd="3" destOrd="0" parTransId="{292E58F5-585B-42EF-B745-2F4C7436A2F9}" sibTransId="{F299F9B7-28AE-4E17-B76E-C139F4ABFC09}"/>
    <dgm:cxn modelId="{86841089-8BC0-408E-9B60-CA83F1903933}" type="presOf" srcId="{150F5932-76C0-4EE8-8BD6-B05B6179EDA0}" destId="{AE331761-F0C2-47DF-87B7-D00B91056B9C}" srcOrd="0" destOrd="0" presId="urn:microsoft.com/office/officeart/2005/8/layout/vList5"/>
    <dgm:cxn modelId="{7D79708E-C916-471A-849A-35426AE4078E}" srcId="{8D83447F-050C-4E25-BF59-7AC1C5D2F668}" destId="{FA51DE68-E31D-40AC-8729-FBB62018938D}" srcOrd="0" destOrd="0" parTransId="{23E20587-0B76-4715-B92F-C14F8C70821B}" sibTransId="{93453683-7F12-4DC3-966E-2A534E7C5674}"/>
    <dgm:cxn modelId="{F82FD991-BA84-4931-9070-5BBF9273404D}" type="presOf" srcId="{8B2A89B6-5ABE-46AD-B882-E84D31FF7CA4}" destId="{E4DC63C6-9395-4216-8FE3-472100EE67EB}" srcOrd="0" destOrd="0" presId="urn:microsoft.com/office/officeart/2005/8/layout/vList5"/>
    <dgm:cxn modelId="{1EDCDAC7-D557-4DF5-8610-5615CB1FDAFE}" type="presOf" srcId="{FA51DE68-E31D-40AC-8729-FBB62018938D}" destId="{37EEDCC9-837B-48ED-AB2C-33E561E993AF}" srcOrd="0" destOrd="0" presId="urn:microsoft.com/office/officeart/2005/8/layout/vList5"/>
    <dgm:cxn modelId="{BED43BD5-1666-4D81-A4F2-9B1EDD288DB6}" srcId="{206365C3-DFF7-4D89-843D-B3C1EC3DD1BD}" destId="{A78648F6-4F9C-4FBE-80FF-CA45E962E394}" srcOrd="0" destOrd="0" parTransId="{C46285E2-2E42-4295-984B-125F632B0A80}" sibTransId="{A3094E31-DE0C-4F0E-BD49-F21DA0C60D18}"/>
    <dgm:cxn modelId="{FAFB94DA-AFEF-486D-A00D-D4C30610F65C}" type="presOf" srcId="{8D83447F-050C-4E25-BF59-7AC1C5D2F668}" destId="{83739391-362D-43F9-B6F1-57B0909E8422}" srcOrd="0" destOrd="0" presId="urn:microsoft.com/office/officeart/2005/8/layout/vList5"/>
    <dgm:cxn modelId="{C23988E1-1A0E-4544-8C76-413CD3C88027}" srcId="{DB511FA7-2C46-41FB-8A2F-4B5067600300}" destId="{BD4E544C-D3FD-4145-A561-1DC6EE764978}" srcOrd="0" destOrd="0" parTransId="{381ECAB5-62C8-4CF9-A280-603328636B92}" sibTransId="{FD3DA9DD-5E4A-44B0-973D-0A9EB3407264}"/>
    <dgm:cxn modelId="{47C372FD-6886-4B25-B613-C4333F5AA112}" srcId="{206365C3-DFF7-4D89-843D-B3C1EC3DD1BD}" destId="{CEE84434-9B28-444E-8A9D-C2A3000900C6}" srcOrd="4" destOrd="0" parTransId="{3EB032E0-B6C6-4C2B-9B73-2C3574578627}" sibTransId="{CC525C57-91CE-4940-9986-9D424FEF7753}"/>
    <dgm:cxn modelId="{B65798FD-EC66-4436-84E1-914DA88DD60B}" srcId="{CEE84434-9B28-444E-8A9D-C2A3000900C6}" destId="{8B2A89B6-5ABE-46AD-B882-E84D31FF7CA4}" srcOrd="0" destOrd="0" parTransId="{D38FF250-8220-433F-AEC7-85AC98E4C9BC}" sibTransId="{12DFA654-8138-4E81-BDFA-312F8CF086C9}"/>
    <dgm:cxn modelId="{1D2D2C5B-7D7D-40CF-A71B-B82BF7555426}" type="presParOf" srcId="{34BF891F-3D99-4F84-8E36-B1ECDB621057}" destId="{9DF30FB0-1CC5-4C12-91D4-C705921EB084}" srcOrd="0" destOrd="0" presId="urn:microsoft.com/office/officeart/2005/8/layout/vList5"/>
    <dgm:cxn modelId="{4FE5D9B2-9602-4AD7-85FC-855C7236CEAA}" type="presParOf" srcId="{9DF30FB0-1CC5-4C12-91D4-C705921EB084}" destId="{A2862AC3-BDE2-4CCD-97B1-6EC41E3E09C2}" srcOrd="0" destOrd="0" presId="urn:microsoft.com/office/officeart/2005/8/layout/vList5"/>
    <dgm:cxn modelId="{8E5F1768-F252-4CAD-A426-EF4FE67A32E6}" type="presParOf" srcId="{34BF891F-3D99-4F84-8E36-B1ECDB621057}" destId="{FC636967-4345-4783-A45D-2997D2071BEF}" srcOrd="1" destOrd="0" presId="urn:microsoft.com/office/officeart/2005/8/layout/vList5"/>
    <dgm:cxn modelId="{50C75F47-6594-4283-B458-92FAD738FE7C}" type="presParOf" srcId="{34BF891F-3D99-4F84-8E36-B1ECDB621057}" destId="{0FE5A1A2-4EA3-4934-BB7E-951219D6AD22}" srcOrd="2" destOrd="0" presId="urn:microsoft.com/office/officeart/2005/8/layout/vList5"/>
    <dgm:cxn modelId="{46D8C98F-4903-458A-A63B-7FA985EF4641}" type="presParOf" srcId="{0FE5A1A2-4EA3-4934-BB7E-951219D6AD22}" destId="{AE331761-F0C2-47DF-87B7-D00B91056B9C}" srcOrd="0" destOrd="0" presId="urn:microsoft.com/office/officeart/2005/8/layout/vList5"/>
    <dgm:cxn modelId="{22FA36D5-49BE-4E7F-BA02-6B13CAFD227F}" type="presParOf" srcId="{0FE5A1A2-4EA3-4934-BB7E-951219D6AD22}" destId="{EC1687BD-27E8-455B-8785-3E2E21FCE568}" srcOrd="1" destOrd="0" presId="urn:microsoft.com/office/officeart/2005/8/layout/vList5"/>
    <dgm:cxn modelId="{038F4732-E606-495F-9D47-DE116CAB2A19}" type="presParOf" srcId="{34BF891F-3D99-4F84-8E36-B1ECDB621057}" destId="{D9F01C8A-953A-4975-8709-0C4DE0786179}" srcOrd="3" destOrd="0" presId="urn:microsoft.com/office/officeart/2005/8/layout/vList5"/>
    <dgm:cxn modelId="{59FD942E-0BB9-444B-B1BC-C9F6C18FECAD}" type="presParOf" srcId="{34BF891F-3D99-4F84-8E36-B1ECDB621057}" destId="{05AF32E6-BD8E-400A-BDDD-5B9CC99B5EB2}" srcOrd="4" destOrd="0" presId="urn:microsoft.com/office/officeart/2005/8/layout/vList5"/>
    <dgm:cxn modelId="{B2BFE5BC-557F-46C7-83AA-69913789F1E4}" type="presParOf" srcId="{05AF32E6-BD8E-400A-BDDD-5B9CC99B5EB2}" destId="{83739391-362D-43F9-B6F1-57B0909E8422}" srcOrd="0" destOrd="0" presId="urn:microsoft.com/office/officeart/2005/8/layout/vList5"/>
    <dgm:cxn modelId="{CCD5F6BF-DB7C-435C-8273-9FDBCBFEEB2E}" type="presParOf" srcId="{05AF32E6-BD8E-400A-BDDD-5B9CC99B5EB2}" destId="{37EEDCC9-837B-48ED-AB2C-33E561E993AF}" srcOrd="1" destOrd="0" presId="urn:microsoft.com/office/officeart/2005/8/layout/vList5"/>
    <dgm:cxn modelId="{1AFD3651-8619-436A-BCF9-BF1983A7B47C}" type="presParOf" srcId="{34BF891F-3D99-4F84-8E36-B1ECDB621057}" destId="{37A8E4DC-1201-4EC4-9620-34A42FCEAE9E}" srcOrd="5" destOrd="0" presId="urn:microsoft.com/office/officeart/2005/8/layout/vList5"/>
    <dgm:cxn modelId="{64F7E442-B7E9-49D9-8D9F-11F0E5F289F5}" type="presParOf" srcId="{34BF891F-3D99-4F84-8E36-B1ECDB621057}" destId="{E4975664-0222-465D-970B-CAED8E3C416C}" srcOrd="6" destOrd="0" presId="urn:microsoft.com/office/officeart/2005/8/layout/vList5"/>
    <dgm:cxn modelId="{6EB6B3D4-7373-4202-939A-EBACF490CC15}" type="presParOf" srcId="{E4975664-0222-465D-970B-CAED8E3C416C}" destId="{12BA57F0-1011-4FC4-9A42-36C4E6252656}" srcOrd="0" destOrd="0" presId="urn:microsoft.com/office/officeart/2005/8/layout/vList5"/>
    <dgm:cxn modelId="{1A76185C-5BB6-412F-9102-1421AF9E54D4}" type="presParOf" srcId="{E4975664-0222-465D-970B-CAED8E3C416C}" destId="{14144732-6B17-4BCE-807A-512854C919F7}" srcOrd="1" destOrd="0" presId="urn:microsoft.com/office/officeart/2005/8/layout/vList5"/>
    <dgm:cxn modelId="{256473C6-1F28-4CAA-8F81-77454CE368D3}" type="presParOf" srcId="{34BF891F-3D99-4F84-8E36-B1ECDB621057}" destId="{8CB57402-C1F0-40E1-A5BE-C0CD3D5414EC}" srcOrd="7" destOrd="0" presId="urn:microsoft.com/office/officeart/2005/8/layout/vList5"/>
    <dgm:cxn modelId="{347D7324-1357-4A57-A762-847386323576}" type="presParOf" srcId="{34BF891F-3D99-4F84-8E36-B1ECDB621057}" destId="{4FF2FE1F-59D1-4232-871F-92BD37A26DF5}" srcOrd="8" destOrd="0" presId="urn:microsoft.com/office/officeart/2005/8/layout/vList5"/>
    <dgm:cxn modelId="{19AB8857-34A3-4E7C-B04F-FAA09030A793}" type="presParOf" srcId="{4FF2FE1F-59D1-4232-871F-92BD37A26DF5}" destId="{8571C5FC-73A7-4A8F-8805-FA4BD3E4FB8A}" srcOrd="0" destOrd="0" presId="urn:microsoft.com/office/officeart/2005/8/layout/vList5"/>
    <dgm:cxn modelId="{1CCB4661-55BA-4724-BF3D-8B9F48E883F4}" type="presParOf" srcId="{4FF2FE1F-59D1-4232-871F-92BD37A26DF5}" destId="{E4DC63C6-9395-4216-8FE3-472100EE67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62AC3-BDE2-4CCD-97B1-6EC41E3E09C2}">
      <dsp:nvSpPr>
        <dsp:cNvPr id="0" name=""/>
        <dsp:cNvSpPr/>
      </dsp:nvSpPr>
      <dsp:spPr>
        <a:xfrm>
          <a:off x="0" y="2057"/>
          <a:ext cx="1958286" cy="899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/>
            <a:t>Leiderschap</a:t>
          </a:r>
          <a:endParaRPr lang="en-US" sz="1700" kern="1200"/>
        </a:p>
      </dsp:txBody>
      <dsp:txXfrm>
        <a:off x="43924" y="45981"/>
        <a:ext cx="1870438" cy="811934"/>
      </dsp:txXfrm>
    </dsp:sp>
    <dsp:sp modelId="{EC1687BD-27E8-455B-8785-3E2E21FCE568}">
      <dsp:nvSpPr>
        <dsp:cNvPr id="0" name=""/>
        <dsp:cNvSpPr/>
      </dsp:nvSpPr>
      <dsp:spPr>
        <a:xfrm rot="5400000">
          <a:off x="3339072" y="-343978"/>
          <a:ext cx="719825" cy="34813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We bouwen levenslange relaties op</a:t>
          </a:r>
        </a:p>
      </dsp:txBody>
      <dsp:txXfrm rot="-5400000">
        <a:off x="1958287" y="1071946"/>
        <a:ext cx="3446258" cy="649547"/>
      </dsp:txXfrm>
    </dsp:sp>
    <dsp:sp modelId="{AE331761-F0C2-47DF-87B7-D00B91056B9C}">
      <dsp:nvSpPr>
        <dsp:cNvPr id="0" name=""/>
        <dsp:cNvSpPr/>
      </dsp:nvSpPr>
      <dsp:spPr>
        <a:xfrm>
          <a:off x="0" y="946829"/>
          <a:ext cx="1958286" cy="899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/>
            <a:t>Vriendschap</a:t>
          </a:r>
          <a:endParaRPr lang="en-US" sz="1700" kern="1200"/>
        </a:p>
      </dsp:txBody>
      <dsp:txXfrm>
        <a:off x="43924" y="990753"/>
        <a:ext cx="1870438" cy="811934"/>
      </dsp:txXfrm>
    </dsp:sp>
    <dsp:sp modelId="{37EEDCC9-837B-48ED-AB2C-33E561E993AF}">
      <dsp:nvSpPr>
        <dsp:cNvPr id="0" name=""/>
        <dsp:cNvSpPr/>
      </dsp:nvSpPr>
      <dsp:spPr>
        <a:xfrm rot="5400000">
          <a:off x="3339072" y="600792"/>
          <a:ext cx="719825" cy="34813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We houden ons aan ons engagement</a:t>
          </a:r>
        </a:p>
      </dsp:txBody>
      <dsp:txXfrm rot="-5400000">
        <a:off x="1958287" y="2016717"/>
        <a:ext cx="3446258" cy="649547"/>
      </dsp:txXfrm>
    </dsp:sp>
    <dsp:sp modelId="{83739391-362D-43F9-B6F1-57B0909E8422}">
      <dsp:nvSpPr>
        <dsp:cNvPr id="0" name=""/>
        <dsp:cNvSpPr/>
      </dsp:nvSpPr>
      <dsp:spPr>
        <a:xfrm>
          <a:off x="0" y="1891600"/>
          <a:ext cx="1958286" cy="899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/>
            <a:t>Ethiek &amp; Integriteit</a:t>
          </a:r>
          <a:endParaRPr lang="en-US" sz="1700" kern="1200"/>
        </a:p>
      </dsp:txBody>
      <dsp:txXfrm>
        <a:off x="43924" y="1935524"/>
        <a:ext cx="1870438" cy="811934"/>
      </dsp:txXfrm>
    </dsp:sp>
    <dsp:sp modelId="{14144732-6B17-4BCE-807A-512854C919F7}">
      <dsp:nvSpPr>
        <dsp:cNvPr id="0" name=""/>
        <dsp:cNvSpPr/>
      </dsp:nvSpPr>
      <dsp:spPr>
        <a:xfrm rot="5400000">
          <a:off x="3339072" y="1545563"/>
          <a:ext cx="719825" cy="34813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We zijn verbindend</a:t>
          </a:r>
        </a:p>
      </dsp:txBody>
      <dsp:txXfrm rot="-5400000">
        <a:off x="1958287" y="2961488"/>
        <a:ext cx="3446258" cy="649547"/>
      </dsp:txXfrm>
    </dsp:sp>
    <dsp:sp modelId="{12BA57F0-1011-4FC4-9A42-36C4E6252656}">
      <dsp:nvSpPr>
        <dsp:cNvPr id="0" name=""/>
        <dsp:cNvSpPr/>
      </dsp:nvSpPr>
      <dsp:spPr>
        <a:xfrm>
          <a:off x="0" y="2836371"/>
          <a:ext cx="1958286" cy="899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/>
            <a:t>Diversiteit</a:t>
          </a:r>
          <a:endParaRPr lang="en-US" sz="1700" kern="1200"/>
        </a:p>
      </dsp:txBody>
      <dsp:txXfrm>
        <a:off x="43924" y="2880295"/>
        <a:ext cx="1870438" cy="811934"/>
      </dsp:txXfrm>
    </dsp:sp>
    <dsp:sp modelId="{E4DC63C6-9395-4216-8FE3-472100EE67EB}">
      <dsp:nvSpPr>
        <dsp:cNvPr id="0" name=""/>
        <dsp:cNvSpPr/>
      </dsp:nvSpPr>
      <dsp:spPr>
        <a:xfrm rot="5400000">
          <a:off x="3339072" y="2490335"/>
          <a:ext cx="719825" cy="34813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We gebruiken ons leiderschap en onze expertise om </a:t>
          </a:r>
          <a:br>
            <a:rPr lang="en-US" sz="1300" kern="1200"/>
          </a:br>
          <a:r>
            <a:rPr lang="en-US" sz="1300" kern="1200"/>
            <a:t>maatschappelijke uitdagingen op te lossen</a:t>
          </a:r>
        </a:p>
      </dsp:txBody>
      <dsp:txXfrm rot="-5400000">
        <a:off x="1958287" y="3906260"/>
        <a:ext cx="3446258" cy="649547"/>
      </dsp:txXfrm>
    </dsp:sp>
    <dsp:sp modelId="{8571C5FC-73A7-4A8F-8805-FA4BD3E4FB8A}">
      <dsp:nvSpPr>
        <dsp:cNvPr id="0" name=""/>
        <dsp:cNvSpPr/>
      </dsp:nvSpPr>
      <dsp:spPr>
        <a:xfrm>
          <a:off x="0" y="3781142"/>
          <a:ext cx="1958286" cy="899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/>
            <a:t>Beroepservaring &amp; Dienstverlening</a:t>
          </a:r>
          <a:endParaRPr lang="en-US" sz="1700" kern="1200"/>
        </a:p>
      </dsp:txBody>
      <dsp:txXfrm>
        <a:off x="43924" y="3825066"/>
        <a:ext cx="1870438" cy="811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8D98622-FE1E-0687-3920-9BD679881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66D4F89-84E6-9DAF-AF06-3AF4F51532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8A84E-4599-4C0B-A211-E1C1CE1EA4BF}" type="datetimeFigureOut">
              <a:rPr lang="nl-BE" smtClean="0"/>
              <a:t>4/08/2025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8C839D-2812-C1BC-498A-9CC92D1F3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48076F5-2332-EB81-B4D1-1525BEA45E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042B3-A34D-47D2-9EC8-BB66EDB0F1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45584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999" cy="356198"/>
          </a:xfrm>
          <a:prstGeom prst="rect">
            <a:avLst/>
          </a:prstGeom>
        </p:spPr>
        <p:txBody>
          <a:bodyPr vert="horz" lIns="95501" tIns="47751" rIns="95501" bIns="47751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797247" y="1"/>
            <a:ext cx="4434999" cy="356198"/>
          </a:xfrm>
          <a:prstGeom prst="rect">
            <a:avLst/>
          </a:prstGeom>
        </p:spPr>
        <p:txBody>
          <a:bodyPr vert="horz" lIns="95501" tIns="47751" rIns="95501" bIns="47751" rtlCol="0"/>
          <a:lstStyle>
            <a:lvl1pPr algn="r">
              <a:defRPr sz="1300"/>
            </a:lvl1pPr>
          </a:lstStyle>
          <a:p>
            <a:fld id="{AA5255E2-2431-4692-9A56-78249917351B}" type="datetimeFigureOut">
              <a:rPr lang="nl-BE" smtClean="0"/>
              <a:t>4/08/2025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1" tIns="47751" rIns="95501" bIns="47751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50"/>
          </a:xfrm>
          <a:prstGeom prst="rect">
            <a:avLst/>
          </a:prstGeom>
        </p:spPr>
        <p:txBody>
          <a:bodyPr vert="horz" lIns="95501" tIns="47751" rIns="95501" bIns="47751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9" cy="356197"/>
          </a:xfrm>
          <a:prstGeom prst="rect">
            <a:avLst/>
          </a:prstGeom>
        </p:spPr>
        <p:txBody>
          <a:bodyPr vert="horz" lIns="95501" tIns="47751" rIns="95501" bIns="47751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9" cy="356197"/>
          </a:xfrm>
          <a:prstGeom prst="rect">
            <a:avLst/>
          </a:prstGeom>
        </p:spPr>
        <p:txBody>
          <a:bodyPr vert="horz" lIns="95501" tIns="47751" rIns="95501" bIns="47751" rtlCol="0" anchor="b"/>
          <a:lstStyle>
            <a:lvl1pPr algn="r">
              <a:defRPr sz="1300"/>
            </a:lvl1pPr>
          </a:lstStyle>
          <a:p>
            <a:fld id="{FB293A8F-E483-4C27-953C-DA28829A1E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71009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5072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736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3417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altLang="nl-BE">
                <a:latin typeface="Georgia" panose="02040502050405020303" pitchFamily="18" charset="0"/>
              </a:rPr>
              <a:t>At </a:t>
            </a:r>
            <a:r>
              <a:rPr lang="nl-BE" altLang="nl-BE" err="1">
                <a:latin typeface="Georgia" panose="02040502050405020303" pitchFamily="18" charset="0"/>
              </a:rPr>
              <a:t>its</a:t>
            </a:r>
            <a:r>
              <a:rPr lang="nl-BE" altLang="nl-BE">
                <a:latin typeface="Georgia" panose="02040502050405020303" pitchFamily="18" charset="0"/>
              </a:rPr>
              <a:t> meeting in Atlanta 2017, </a:t>
            </a:r>
            <a:r>
              <a:rPr lang="nl-BE" altLang="nl-BE" err="1">
                <a:latin typeface="Georgia" panose="02040502050405020303" pitchFamily="18" charset="0"/>
              </a:rPr>
              <a:t>the</a:t>
            </a:r>
            <a:r>
              <a:rPr lang="nl-BE" altLang="nl-BE">
                <a:latin typeface="Georgia" panose="02040502050405020303" pitchFamily="18" charset="0"/>
              </a:rPr>
              <a:t> RI Board of Directors </a:t>
            </a:r>
            <a:r>
              <a:rPr lang="nl-BE" altLang="nl-BE" err="1">
                <a:latin typeface="Georgia" panose="02040502050405020303" pitchFamily="18" charset="0"/>
              </a:rPr>
              <a:t>adopted</a:t>
            </a:r>
            <a:r>
              <a:rPr lang="nl-BE" altLang="nl-BE">
                <a:latin typeface="Georgia" panose="02040502050405020303" pitchFamily="18" charset="0"/>
              </a:rPr>
              <a:t> a new </a:t>
            </a:r>
            <a:r>
              <a:rPr lang="nl-BE" altLang="nl-BE" err="1">
                <a:latin typeface="Georgia" panose="02040502050405020303" pitchFamily="18" charset="0"/>
              </a:rPr>
              <a:t>vision</a:t>
            </a:r>
            <a:r>
              <a:rPr lang="nl-BE" altLang="nl-BE">
                <a:latin typeface="Georgia" panose="02040502050405020303" pitchFamily="18" charset="0"/>
              </a:rPr>
              <a:t> statement:</a:t>
            </a:r>
          </a:p>
          <a:p>
            <a:pPr algn="ctr"/>
            <a:r>
              <a:rPr lang="nl-BE" altLang="nl-BE" sz="1400" b="1">
                <a:latin typeface="Georgia" panose="02040502050405020303" pitchFamily="18" charset="0"/>
              </a:rPr>
              <a:t>"</a:t>
            </a:r>
            <a:r>
              <a:rPr lang="nl-BE" altLang="nl-BE" sz="1400" b="1" err="1">
                <a:latin typeface="Georgia" panose="02040502050405020303" pitchFamily="18" charset="0"/>
              </a:rPr>
              <a:t>Together</a:t>
            </a:r>
            <a:r>
              <a:rPr lang="nl-BE" altLang="nl-BE" sz="1400" b="1">
                <a:latin typeface="Georgia" panose="02040502050405020303" pitchFamily="18" charset="0"/>
              </a:rPr>
              <a:t>, we </a:t>
            </a:r>
            <a:r>
              <a:rPr lang="nl-BE" altLang="nl-BE" sz="1400" b="1" err="1">
                <a:latin typeface="Georgia" panose="02040502050405020303" pitchFamily="18" charset="0"/>
              </a:rPr>
              <a:t>see</a:t>
            </a:r>
            <a:r>
              <a:rPr lang="nl-BE" altLang="nl-BE" sz="1400" b="1">
                <a:latin typeface="Georgia" panose="02040502050405020303" pitchFamily="18" charset="0"/>
              </a:rPr>
              <a:t> a </a:t>
            </a:r>
            <a:r>
              <a:rPr lang="nl-BE" altLang="nl-BE" sz="1400" b="1" err="1">
                <a:latin typeface="Georgia" panose="02040502050405020303" pitchFamily="18" charset="0"/>
              </a:rPr>
              <a:t>world</a:t>
            </a:r>
            <a:r>
              <a:rPr lang="nl-BE" altLang="nl-BE" sz="1400" b="1">
                <a:latin typeface="Georgia" panose="02040502050405020303" pitchFamily="18" charset="0"/>
              </a:rPr>
              <a:t> </a:t>
            </a:r>
            <a:r>
              <a:rPr lang="nl-BE" altLang="nl-BE" sz="1400" b="1" err="1">
                <a:latin typeface="Georgia" panose="02040502050405020303" pitchFamily="18" charset="0"/>
              </a:rPr>
              <a:t>where</a:t>
            </a:r>
            <a:r>
              <a:rPr lang="nl-BE" altLang="nl-BE" sz="1400" b="1">
                <a:latin typeface="Georgia" panose="02040502050405020303" pitchFamily="18" charset="0"/>
              </a:rPr>
              <a:t> </a:t>
            </a:r>
            <a:r>
              <a:rPr lang="nl-BE" altLang="nl-BE" sz="1400" b="1" err="1">
                <a:latin typeface="Georgia" panose="02040502050405020303" pitchFamily="18" charset="0"/>
              </a:rPr>
              <a:t>people</a:t>
            </a:r>
            <a:r>
              <a:rPr lang="nl-BE" altLang="nl-BE" sz="1400" b="1">
                <a:latin typeface="Georgia" panose="02040502050405020303" pitchFamily="18" charset="0"/>
              </a:rPr>
              <a:t> </a:t>
            </a:r>
            <a:r>
              <a:rPr lang="nl-BE" altLang="nl-BE" sz="1400" b="1" err="1">
                <a:latin typeface="Georgia" panose="02040502050405020303" pitchFamily="18" charset="0"/>
              </a:rPr>
              <a:t>unite</a:t>
            </a:r>
            <a:r>
              <a:rPr lang="nl-BE" altLang="nl-BE" sz="1400" b="1">
                <a:latin typeface="Georgia" panose="02040502050405020303" pitchFamily="18" charset="0"/>
              </a:rPr>
              <a:t> </a:t>
            </a:r>
            <a:r>
              <a:rPr lang="nl-BE" altLang="nl-BE" sz="1400" b="1" err="1">
                <a:latin typeface="Georgia" panose="02040502050405020303" pitchFamily="18" charset="0"/>
              </a:rPr>
              <a:t>and</a:t>
            </a:r>
            <a:r>
              <a:rPr lang="nl-BE" altLang="nl-BE" sz="1400" b="1">
                <a:latin typeface="Georgia" panose="02040502050405020303" pitchFamily="18" charset="0"/>
              </a:rPr>
              <a:t> take action </a:t>
            </a:r>
            <a:r>
              <a:rPr lang="nl-BE" altLang="nl-BE" sz="1400" b="1" err="1">
                <a:latin typeface="Georgia" panose="02040502050405020303" pitchFamily="18" charset="0"/>
              </a:rPr>
              <a:t>to</a:t>
            </a:r>
            <a:r>
              <a:rPr lang="nl-BE" altLang="nl-BE" sz="1400" b="1">
                <a:latin typeface="Georgia" panose="02040502050405020303" pitchFamily="18" charset="0"/>
              </a:rPr>
              <a:t> </a:t>
            </a:r>
            <a:r>
              <a:rPr lang="nl-BE" altLang="nl-BE" sz="1400" b="1" err="1">
                <a:latin typeface="Georgia" panose="02040502050405020303" pitchFamily="18" charset="0"/>
              </a:rPr>
              <a:t>create</a:t>
            </a:r>
            <a:r>
              <a:rPr lang="nl-BE" altLang="nl-BE" sz="1400" b="1">
                <a:latin typeface="Georgia" panose="02040502050405020303" pitchFamily="18" charset="0"/>
              </a:rPr>
              <a:t> </a:t>
            </a:r>
            <a:r>
              <a:rPr lang="nl-BE" altLang="nl-BE" sz="1400" b="1" err="1">
                <a:latin typeface="Georgia" panose="02040502050405020303" pitchFamily="18" charset="0"/>
              </a:rPr>
              <a:t>lasting</a:t>
            </a:r>
            <a:r>
              <a:rPr lang="nl-BE" altLang="nl-BE" sz="1400" b="1">
                <a:latin typeface="Georgia" panose="02040502050405020303" pitchFamily="18" charset="0"/>
              </a:rPr>
              <a:t> change — </a:t>
            </a:r>
            <a:r>
              <a:rPr lang="nl-BE" altLang="nl-BE" sz="1400" b="1" err="1">
                <a:latin typeface="Georgia" panose="02040502050405020303" pitchFamily="18" charset="0"/>
              </a:rPr>
              <a:t>across</a:t>
            </a:r>
            <a:r>
              <a:rPr lang="nl-BE" altLang="nl-BE" sz="1400" b="1">
                <a:latin typeface="Georgia" panose="02040502050405020303" pitchFamily="18" charset="0"/>
              </a:rPr>
              <a:t> </a:t>
            </a:r>
            <a:r>
              <a:rPr lang="nl-BE" altLang="nl-BE" sz="1400" b="1" err="1">
                <a:latin typeface="Georgia" panose="02040502050405020303" pitchFamily="18" charset="0"/>
              </a:rPr>
              <a:t>the</a:t>
            </a:r>
            <a:r>
              <a:rPr lang="nl-BE" altLang="nl-BE" sz="1400" b="1">
                <a:latin typeface="Georgia" panose="02040502050405020303" pitchFamily="18" charset="0"/>
              </a:rPr>
              <a:t> globe, in </a:t>
            </a:r>
            <a:r>
              <a:rPr lang="nl-BE" altLang="nl-BE" sz="1400" b="1" err="1">
                <a:latin typeface="Georgia" panose="02040502050405020303" pitchFamily="18" charset="0"/>
              </a:rPr>
              <a:t>our</a:t>
            </a:r>
            <a:r>
              <a:rPr lang="nl-BE" altLang="nl-BE" sz="1400" b="1">
                <a:latin typeface="Georgia" panose="02040502050405020303" pitchFamily="18" charset="0"/>
              </a:rPr>
              <a:t> </a:t>
            </a:r>
            <a:r>
              <a:rPr lang="nl-BE" altLang="nl-BE" sz="1400" b="1" err="1">
                <a:latin typeface="Georgia" panose="02040502050405020303" pitchFamily="18" charset="0"/>
              </a:rPr>
              <a:t>communities</a:t>
            </a:r>
            <a:r>
              <a:rPr lang="nl-BE" altLang="nl-BE" sz="1400" b="1">
                <a:latin typeface="Georgia" panose="02040502050405020303" pitchFamily="18" charset="0"/>
              </a:rPr>
              <a:t>, </a:t>
            </a:r>
            <a:r>
              <a:rPr lang="nl-BE" altLang="nl-BE" sz="1400" b="1" err="1">
                <a:latin typeface="Georgia" panose="02040502050405020303" pitchFamily="18" charset="0"/>
              </a:rPr>
              <a:t>and</a:t>
            </a:r>
            <a:r>
              <a:rPr lang="nl-BE" altLang="nl-BE" sz="1400" b="1">
                <a:latin typeface="Georgia" panose="02040502050405020303" pitchFamily="18" charset="0"/>
              </a:rPr>
              <a:t> in </a:t>
            </a:r>
            <a:r>
              <a:rPr lang="nl-BE" altLang="nl-BE" sz="1400" b="1" err="1">
                <a:latin typeface="Georgia" panose="02040502050405020303" pitchFamily="18" charset="0"/>
              </a:rPr>
              <a:t>ourselves</a:t>
            </a:r>
            <a:r>
              <a:rPr lang="nl-BE" altLang="nl-BE" sz="1400" b="1">
                <a:latin typeface="Georgia" panose="02040502050405020303" pitchFamily="18" charset="0"/>
              </a:rPr>
              <a:t>."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944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De basis van Rotary is een weerspiegeling van onze kernwaarden — integriteit, diversiteit, service, leiderschap, en ‘fellowship’, vriendschap. Onze kernwaarden zijn de rode draad in onze beginselen.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4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5724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9042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5507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993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3ABE7-A7D2-5AA7-DA60-667AB0141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2F4F3A-8CFB-F5D6-F48B-2F6812F92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7DC583-DB98-0A66-80C0-5028610A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3C9FCF-916F-F669-7C56-0A1C88AA2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0EB517-B2F4-555D-B6E3-CA293E5E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28B2-F2DE-4087-86D9-10098CEC6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240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C4E9A-C70C-32CC-06E3-45289E58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71CF1F-7AC6-D318-7A60-E946A3BD9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660DB5-C3AC-54F7-CE20-59AD8F49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16B157-1DF0-2864-E61B-8B5641BF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09DAA6-1059-CF76-3E94-099BFB7F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28B2-F2DE-4087-86D9-10098CEC6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186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31FDD40-361E-2ADE-C36F-E59F280EE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DD2816-5733-2FD9-BAE9-DF93BA368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067AAD-77ED-F488-4DB4-FA7ECF07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51BF46-C063-354D-6A83-AAC842E8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DB5378-74C1-A612-62C5-7C0D11B6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28B2-F2DE-4087-86D9-10098CEC6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841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59691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310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-1"/>
            <a:ext cx="12192000" cy="136732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B48888-D096-F90E-6C57-108EF104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6981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  <a:lvl2pPr marL="914400" indent="-228600">
              <a:defRPr sz="2000">
                <a:solidFill>
                  <a:srgbClr val="002060"/>
                </a:solidFill>
              </a:defRPr>
            </a:lvl2pPr>
            <a:lvl3pPr marL="1800000" indent="-228600">
              <a:defRPr sz="1800">
                <a:solidFill>
                  <a:srgbClr val="002060"/>
                </a:solidFill>
              </a:defRPr>
            </a:lvl3pPr>
            <a:lvl4pPr marL="2520000" indent="-228600">
              <a:defRPr sz="1600">
                <a:solidFill>
                  <a:srgbClr val="002060"/>
                </a:solidFill>
              </a:defRPr>
            </a:lvl4pPr>
            <a:lvl5pPr marL="3240000" indent="-228600"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2E052-28F7-D290-5DE4-236C3D2E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C75156-719E-E532-3F45-30A2C5A11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546BCC-12B7-8DFD-97F9-A19D1549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0180B3-E2CD-C9AE-77AD-627D32B86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DB3CB1-47F1-1D2A-6A7F-B55F68F8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28B2-F2DE-4087-86D9-10098CEC6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660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BDBB7-88CA-D44D-1CCB-903AA5FC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C79ACF-CFD2-61D0-C092-256A2FE2E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2BC605-2D8D-7A0D-F09E-F31B4284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FDA3D7-B9EE-92C8-A152-D74C06F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A33E40-3A3C-D796-AD8C-A09857A1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28B2-F2DE-4087-86D9-10098CEC6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187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9978F-27FC-D29F-1902-8128B402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15C9D1-AD54-337E-400B-27057E8C4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E1C41C-8FA6-3A81-3E46-8AFCF24D2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5DF60F-1476-CF4B-8C08-B56322EC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CAE984-54FC-B203-A4BE-9FFF5A15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37ACA6-55CB-E548-9EB7-C260296E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28B2-F2DE-4087-86D9-10098CEC6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157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770F5-5BB7-193A-652F-66A302E8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1F813F-D9E7-6FFC-BBD8-EC8C0697D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989AC6-ADC9-21EE-4FAE-5BBAB6015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CCB96A8-B77B-C154-6FEC-30310F872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AD252C-D1CB-A06D-0271-E0A29EEBF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291C69F-37CB-A574-9F4D-5E9938747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5A0993D-FD10-6995-F905-984AE8B5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1EBA2F7-31D7-EC07-6815-2621ECB8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28B2-F2DE-4087-86D9-10098CEC6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411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F789A-AD30-91F6-26B1-3CBADB88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2818AE2-E625-C1A8-7EBF-9E793E70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75C94C-D27B-7AC1-3473-4F119E9A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B05B6E-7184-2A1C-492B-368DD09D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28B2-F2DE-4087-86D9-10098CEC6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49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5585DFA-0F9D-6962-F14B-02CA56BF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56D8822-122E-C5B4-0C4D-ADA0FC55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CDEFD5-4396-40CA-B850-58A3804A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28B2-F2DE-4087-86D9-10098CEC6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659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DDFE-9919-3E82-CAB7-690193B0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26A9B6-321B-A947-D3FA-5E09B3BF6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45B35E-A556-47FE-471B-9676AE8EC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EDE604-1D4A-99E5-D2EF-CFE02FF6F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FAE6679-5665-226A-CC69-F94D7AEE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ACE806-7AE9-0C1B-4456-70E634E2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28B2-F2DE-4087-86D9-10098CEC6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856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6F138-C38B-D8FF-5CC9-5D4982BB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BA52438-34CF-FDE0-DE65-ECFD3613B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75AFB3-3C58-01FB-D905-E7F4C84F4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0654DD-3A3B-1D1B-FA98-BB4BFF1B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9C6834-8532-07BC-4517-14B37C0D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E03FF95-92F6-D669-2F27-490A53AA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28B2-F2DE-4087-86D9-10098CEC6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691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58CB235-58A1-D544-6320-696FEC06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4C0867-316E-98FA-A4C3-80C8CD332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9EC2F4-2E47-CCF4-72E4-252002884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5393C8-7182-245C-4B6C-6A75000AD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3D02B0-1F5F-F305-358B-992CC618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5928B2-F2DE-4087-86D9-10098CEC66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84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CB5DC7C-CB93-3D6C-648C-6D71862967A2}"/>
              </a:ext>
            </a:extLst>
          </p:cNvPr>
          <p:cNvSpPr txBox="1"/>
          <p:nvPr/>
        </p:nvSpPr>
        <p:spPr>
          <a:xfrm>
            <a:off x="1285241" y="962529"/>
            <a:ext cx="9231410" cy="27023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CLUB ACTIEPLAN 2025 - 2026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A0369EA-C706-6255-A3ED-3182D87528A4}"/>
              </a:ext>
            </a:extLst>
          </p:cNvPr>
          <p:cNvSpPr txBox="1"/>
          <p:nvPr/>
        </p:nvSpPr>
        <p:spPr>
          <a:xfrm>
            <a:off x="1285241" y="4582814"/>
            <a:ext cx="7132335" cy="1312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eigen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clublogo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77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F91C8BC-CAAA-6508-F0E5-5BAA15C6D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/>
          <a:lstStyle/>
          <a:p>
            <a:r>
              <a:rPr lang="nl-BE" dirty="0"/>
              <a:t>Versterk onze betrokkenheid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2025D5-1799-80FF-7A16-E07EFC4665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800" y="2141538"/>
            <a:ext cx="4978400" cy="1135062"/>
          </a:xfrm>
        </p:spPr>
        <p:txBody>
          <a:bodyPr/>
          <a:lstStyle/>
          <a:p>
            <a:r>
              <a:rPr lang="nl-BE"/>
              <a:t>ACTIEPLAN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40DDDF-4F86-774D-DBAD-949B334FB734}"/>
              </a:ext>
            </a:extLst>
          </p:cNvPr>
          <p:cNvSpPr/>
          <p:nvPr/>
        </p:nvSpPr>
        <p:spPr>
          <a:xfrm>
            <a:off x="119933" y="4920749"/>
            <a:ext cx="5856133" cy="1722864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>
                <a:solidFill>
                  <a:srgbClr val="002060"/>
                </a:solidFill>
              </a:rPr>
              <a:t>Welk doel wil je samen met je (commissie)leden uitwerken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D366C4-BCB9-E6A4-ABD7-42C98E260E85}"/>
              </a:ext>
            </a:extLst>
          </p:cNvPr>
          <p:cNvSpPr/>
          <p:nvPr/>
        </p:nvSpPr>
        <p:spPr>
          <a:xfrm>
            <a:off x="6196104" y="115964"/>
            <a:ext cx="5856133" cy="2153967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>
                <a:solidFill>
                  <a:srgbClr val="002060"/>
                </a:solidFill>
              </a:rPr>
              <a:t>Welke activiteiten of acties zal je uitvoeren om het doel te bereiken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F1699D-72AC-7026-BA43-3AF03E963E45}"/>
              </a:ext>
            </a:extLst>
          </p:cNvPr>
          <p:cNvSpPr/>
          <p:nvPr/>
        </p:nvSpPr>
        <p:spPr>
          <a:xfrm>
            <a:off x="6196107" y="5662304"/>
            <a:ext cx="5856133" cy="980109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>
                <a:solidFill>
                  <a:srgbClr val="002060"/>
                </a:solidFill>
              </a:rPr>
              <a:t>Wat is je timeframe om dit doel te bereiken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B5A1C0-C276-713F-82ED-FC46B519AA6D}"/>
              </a:ext>
            </a:extLst>
          </p:cNvPr>
          <p:cNvSpPr/>
          <p:nvPr/>
        </p:nvSpPr>
        <p:spPr>
          <a:xfrm>
            <a:off x="6196105" y="4571343"/>
            <a:ext cx="5856133" cy="980109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>
                <a:solidFill>
                  <a:srgbClr val="002060"/>
                </a:solidFill>
              </a:rPr>
              <a:t>Hoe zal je succes meten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53EA4-0162-4F68-1FFA-37840905FEAB}"/>
              </a:ext>
            </a:extLst>
          </p:cNvPr>
          <p:cNvSpPr/>
          <p:nvPr/>
        </p:nvSpPr>
        <p:spPr>
          <a:xfrm>
            <a:off x="6196106" y="3488472"/>
            <a:ext cx="5856133" cy="980109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>
                <a:solidFill>
                  <a:srgbClr val="002060"/>
                </a:solidFill>
              </a:rPr>
              <a:t>Hoe vaak doe je een follow up?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3C460F-C22F-0E7F-9E77-5F5C76834576}"/>
              </a:ext>
            </a:extLst>
          </p:cNvPr>
          <p:cNvSpPr/>
          <p:nvPr/>
        </p:nvSpPr>
        <p:spPr>
          <a:xfrm>
            <a:off x="6196104" y="2360474"/>
            <a:ext cx="5856133" cy="980109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>
                <a:solidFill>
                  <a:srgbClr val="002060"/>
                </a:solidFill>
              </a:rPr>
              <a:t>Wie is erbij betrokken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" name="Afbeelding 1" descr="Afbeelding met tekst, schermopname, Onlineadvertenties, Vlieger&#10;&#10;Automatisch gegenereerde beschrijving">
            <a:extLst>
              <a:ext uri="{FF2B5EF4-FFF2-40B4-BE49-F238E27FC236}">
                <a16:creationId xmlns:a16="http://schemas.microsoft.com/office/drawing/2014/main" id="{96CA71DA-3419-CAF8-C2CB-C002BCD02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86" b="22136"/>
          <a:stretch/>
        </p:blipFill>
        <p:spPr>
          <a:xfrm>
            <a:off x="0" y="2721"/>
            <a:ext cx="6103576" cy="24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5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F91C8BC-CAAA-6508-F0E5-5BAA15C6D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/>
          <a:lstStyle/>
          <a:p>
            <a:r>
              <a:rPr lang="nl-BE" dirty="0"/>
              <a:t>Verhoog ons aanpassingsvermogen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2025D5-1799-80FF-7A16-E07EFC4665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800" y="2141538"/>
            <a:ext cx="4978400" cy="1135062"/>
          </a:xfrm>
        </p:spPr>
        <p:txBody>
          <a:bodyPr/>
          <a:lstStyle/>
          <a:p>
            <a:r>
              <a:rPr lang="nl-BE"/>
              <a:t>ACTIEPLAN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40DDDF-4F86-774D-DBAD-949B334FB734}"/>
              </a:ext>
            </a:extLst>
          </p:cNvPr>
          <p:cNvSpPr/>
          <p:nvPr/>
        </p:nvSpPr>
        <p:spPr>
          <a:xfrm>
            <a:off x="119933" y="4920749"/>
            <a:ext cx="5856133" cy="1722864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>
                <a:solidFill>
                  <a:srgbClr val="002060"/>
                </a:solidFill>
              </a:rPr>
              <a:t>Welk doel wil je samen met je (commissie)leden uitwerken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D366C4-BCB9-E6A4-ABD7-42C98E260E85}"/>
              </a:ext>
            </a:extLst>
          </p:cNvPr>
          <p:cNvSpPr/>
          <p:nvPr/>
        </p:nvSpPr>
        <p:spPr>
          <a:xfrm>
            <a:off x="6196104" y="115964"/>
            <a:ext cx="5856133" cy="2153967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>
                <a:solidFill>
                  <a:srgbClr val="002060"/>
                </a:solidFill>
              </a:rPr>
              <a:t>Welke activiteiten of acties zal je uitvoeren om het doel te bereiken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F1699D-72AC-7026-BA43-3AF03E963E45}"/>
              </a:ext>
            </a:extLst>
          </p:cNvPr>
          <p:cNvSpPr/>
          <p:nvPr/>
        </p:nvSpPr>
        <p:spPr>
          <a:xfrm>
            <a:off x="6196107" y="5662304"/>
            <a:ext cx="5856133" cy="980109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>
                <a:solidFill>
                  <a:srgbClr val="002060"/>
                </a:solidFill>
              </a:rPr>
              <a:t>Wat is je timeframe om dit doel te bereiken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B5A1C0-C276-713F-82ED-FC46B519AA6D}"/>
              </a:ext>
            </a:extLst>
          </p:cNvPr>
          <p:cNvSpPr/>
          <p:nvPr/>
        </p:nvSpPr>
        <p:spPr>
          <a:xfrm>
            <a:off x="6196105" y="4571343"/>
            <a:ext cx="5856133" cy="980109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>
                <a:solidFill>
                  <a:srgbClr val="002060"/>
                </a:solidFill>
              </a:rPr>
              <a:t>Hoe zal je succes meten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53EA4-0162-4F68-1FFA-37840905FEAB}"/>
              </a:ext>
            </a:extLst>
          </p:cNvPr>
          <p:cNvSpPr/>
          <p:nvPr/>
        </p:nvSpPr>
        <p:spPr>
          <a:xfrm>
            <a:off x="6196106" y="3488472"/>
            <a:ext cx="5856133" cy="980109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>
                <a:solidFill>
                  <a:srgbClr val="002060"/>
                </a:solidFill>
              </a:rPr>
              <a:t>Hoe vaak doe je een follow up?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3C460F-C22F-0E7F-9E77-5F5C76834576}"/>
              </a:ext>
            </a:extLst>
          </p:cNvPr>
          <p:cNvSpPr/>
          <p:nvPr/>
        </p:nvSpPr>
        <p:spPr>
          <a:xfrm>
            <a:off x="6196104" y="2360474"/>
            <a:ext cx="5856133" cy="980109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>
                <a:solidFill>
                  <a:srgbClr val="002060"/>
                </a:solidFill>
              </a:rPr>
              <a:t>Wie is erbij betrokken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" name="Afbeelding 1" descr="Afbeelding met tekst, schermopname, Onlineadvertenties, Vlieger&#10;&#10;Automatisch gegenereerde beschrijving">
            <a:extLst>
              <a:ext uri="{FF2B5EF4-FFF2-40B4-BE49-F238E27FC236}">
                <a16:creationId xmlns:a16="http://schemas.microsoft.com/office/drawing/2014/main" id="{82069B7E-C027-8683-F889-B2182EB8A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86" b="22136"/>
          <a:stretch/>
        </p:blipFill>
        <p:spPr>
          <a:xfrm>
            <a:off x="0" y="2721"/>
            <a:ext cx="6103576" cy="24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8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BD7CC1-8A5C-C323-F46A-62C9B4E7AE3B}"/>
              </a:ext>
            </a:extLst>
          </p:cNvPr>
          <p:cNvSpPr txBox="1"/>
          <p:nvPr/>
        </p:nvSpPr>
        <p:spPr>
          <a:xfrm>
            <a:off x="124692" y="2138194"/>
            <a:ext cx="12067308" cy="2800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0" i="0" u="none" strike="noStrike" baseline="0" dirty="0"/>
              <a:t>We provide </a:t>
            </a:r>
            <a:r>
              <a:rPr lang="en-US" sz="3000" b="1" i="0" u="none" strike="noStrike" baseline="0" dirty="0"/>
              <a:t>service to others</a:t>
            </a:r>
            <a:r>
              <a:rPr lang="en-US" sz="3000" b="0" i="0" u="none" strike="noStrike" baseline="0" dirty="0"/>
              <a:t>, promote integrity, and advance world understanding, goodwill, and peace through our network of business, professional, and community leaders.</a:t>
            </a:r>
            <a:endParaRPr lang="en-US" sz="3000" dirty="0">
              <a:cs typeface="Arial" panose="020B060402020202020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B09B83D-81A1-C31C-C36E-6FD1FCE8F295}"/>
              </a:ext>
            </a:extLst>
          </p:cNvPr>
          <p:cNvSpPr txBox="1"/>
          <p:nvPr/>
        </p:nvSpPr>
        <p:spPr>
          <a:xfrm>
            <a:off x="124692" y="4595291"/>
            <a:ext cx="120673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000" dirty="0"/>
              <a:t>Wij verlenen diensten aan anderen, bevorderen integriteit en bevorderen het begrip, de goede wil en de vrede in de wereld via ons netwerk van zakelijke, professionele en gemeenschapsleiders.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FB6A78-4021-72A7-4219-CB27F3D1C12F}"/>
              </a:ext>
            </a:extLst>
          </p:cNvPr>
          <p:cNvSpPr txBox="1">
            <a:spLocks/>
          </p:cNvSpPr>
          <p:nvPr/>
        </p:nvSpPr>
        <p:spPr>
          <a:xfrm>
            <a:off x="381000" y="115570"/>
            <a:ext cx="11506200" cy="1215390"/>
          </a:xfrm>
          <a:prstGeom prst="rect">
            <a:avLst/>
          </a:prstGeom>
        </p:spPr>
        <p:txBody>
          <a:bodyPr vert="horz" lIns="91440" tIns="0" rIns="91440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ONZE MISSIE</a:t>
            </a:r>
          </a:p>
        </p:txBody>
      </p:sp>
    </p:spTree>
    <p:extLst>
      <p:ext uri="{BB962C8B-B14F-4D97-AF65-F5344CB8AC3E}">
        <p14:creationId xmlns:p14="http://schemas.microsoft.com/office/powerpoint/2010/main" val="95450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409B-8B65-6972-D367-6A2A57F5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visie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6732FD6-C24F-594E-F87F-29F609457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809549"/>
            <a:ext cx="12192000" cy="41190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8D7554-C427-49D2-981C-653F3A1CC936}"/>
              </a:ext>
            </a:extLst>
          </p:cNvPr>
          <p:cNvSpPr/>
          <p:nvPr/>
        </p:nvSpPr>
        <p:spPr>
          <a:xfrm>
            <a:off x="-109728" y="5815584"/>
            <a:ext cx="12435840" cy="1133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1FF590-CED0-204C-2758-7CE8E4AD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9711" y="170882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Onze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dirty="0" err="1"/>
              <a:t>visie</a:t>
            </a:r>
            <a:endParaRPr lang="en-US" dirty="0"/>
          </a:p>
        </p:txBody>
      </p:sp>
      <p:pic>
        <p:nvPicPr>
          <p:cNvPr id="8" name="Picture 6" descr="Een persoon die een wereldbol vasthoudt">
            <a:extLst>
              <a:ext uri="{FF2B5EF4-FFF2-40B4-BE49-F238E27FC236}">
                <a16:creationId xmlns:a16="http://schemas.microsoft.com/office/drawing/2014/main" id="{8E31C03B-3BB9-E147-57D4-B92AE99CA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7" r="27407" b="-3"/>
          <a:stretch/>
        </p:blipFill>
        <p:spPr>
          <a:xfrm>
            <a:off x="-1" y="10"/>
            <a:ext cx="5393226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BD7CC1-8A5C-C323-F46A-62C9B4E7AE3B}"/>
              </a:ext>
            </a:extLst>
          </p:cNvPr>
          <p:cNvSpPr txBox="1"/>
          <p:nvPr/>
        </p:nvSpPr>
        <p:spPr>
          <a:xfrm>
            <a:off x="5492865" y="2273616"/>
            <a:ext cx="6699135" cy="3516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nl-NL" sz="2400" b="1" i="0" u="none" strike="noStrike" baseline="0" dirty="0"/>
              <a:t>Samen, zien we een wereld waarin mensen zich verenigen en actie ondernemen voor duurzame verbetering - wereldwijd, in onze eigen gemeenschap en in onszelf.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en-US" sz="2400" b="1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277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FB6A78-4021-72A7-4219-CB27F3D1C12F}"/>
              </a:ext>
            </a:extLst>
          </p:cNvPr>
          <p:cNvSpPr txBox="1">
            <a:spLocks/>
          </p:cNvSpPr>
          <p:nvPr/>
        </p:nvSpPr>
        <p:spPr>
          <a:xfrm>
            <a:off x="381000" y="115570"/>
            <a:ext cx="11506200" cy="1215390"/>
          </a:xfrm>
          <a:prstGeom prst="rect">
            <a:avLst/>
          </a:prstGeom>
        </p:spPr>
        <p:txBody>
          <a:bodyPr vert="horz" lIns="91440" tIns="0" rIns="91440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ONZE FOCUSGEBIEDEN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19D1864-73A0-0C2E-203C-8F9F58B6B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695" y="1716297"/>
            <a:ext cx="7875750" cy="49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4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EC51D4-1AE1-0F65-DB38-F9C7F2A32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90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5C6FA0-5007-C18E-570F-897A9D44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2524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5 </a:t>
            </a:r>
            <a:r>
              <a:rPr lang="en-US" sz="4000" dirty="0" err="1">
                <a:solidFill>
                  <a:schemeClr val="tx1"/>
                </a:solidFill>
              </a:rPr>
              <a:t>kernwaarden</a:t>
            </a:r>
          </a:p>
        </p:txBody>
      </p:sp>
      <p:graphicFrame>
        <p:nvGraphicFramePr>
          <p:cNvPr id="13" name="Content Placeholder 1">
            <a:extLst>
              <a:ext uri="{FF2B5EF4-FFF2-40B4-BE49-F238E27FC236}">
                <a16:creationId xmlns:a16="http://schemas.microsoft.com/office/drawing/2014/main" id="{5C7BAD32-A386-62C0-52F6-1B12263F39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5284" y="1576083"/>
          <a:ext cx="5439684" cy="4682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199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5D9104-9FF9-9D17-0F6C-88080F6FF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STRATEGISCHE </a:t>
            </a:r>
            <a:r>
              <a:rPr lang="en-US" err="1"/>
              <a:t>Prioriteiten</a:t>
            </a:r>
            <a:r>
              <a:rPr lang="en-US"/>
              <a:t> </a:t>
            </a:r>
            <a:br>
              <a:rPr lang="en-US"/>
            </a:br>
            <a:r>
              <a:rPr lang="en-US"/>
              <a:t>						en </a:t>
            </a:r>
            <a:r>
              <a:rPr lang="en-US" err="1"/>
              <a:t>doelstellinGen</a:t>
            </a:r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1BF1FC-E383-95D6-666D-807B280B6B57}"/>
              </a:ext>
            </a:extLst>
          </p:cNvPr>
          <p:cNvSpPr/>
          <p:nvPr/>
        </p:nvSpPr>
        <p:spPr>
          <a:xfrm>
            <a:off x="-121920" y="5815584"/>
            <a:ext cx="12435840" cy="1133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ADC92-9B7E-86A2-A448-274E6D01C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61" y="3999587"/>
            <a:ext cx="8522138" cy="2502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FA9C84-E004-C7AD-907F-40171A043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975" y="2140071"/>
            <a:ext cx="9227024" cy="16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6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F91C8BC-CAAA-6508-F0E5-5BAA15C6D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/>
          <a:lstStyle/>
          <a:p>
            <a:r>
              <a:rPr lang="nl-BE" dirty="0"/>
              <a:t>Verhoog onze impact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2025D5-1799-80FF-7A16-E07EFC4665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800" y="2141538"/>
            <a:ext cx="4978400" cy="1135062"/>
          </a:xfrm>
        </p:spPr>
        <p:txBody>
          <a:bodyPr/>
          <a:lstStyle/>
          <a:p>
            <a:r>
              <a:rPr lang="nl-BE"/>
              <a:t>ACTIEPLAN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40DDDF-4F86-774D-DBAD-949B334FB734}"/>
              </a:ext>
            </a:extLst>
          </p:cNvPr>
          <p:cNvSpPr/>
          <p:nvPr/>
        </p:nvSpPr>
        <p:spPr>
          <a:xfrm>
            <a:off x="119933" y="4920749"/>
            <a:ext cx="5856133" cy="1722864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>
                <a:solidFill>
                  <a:srgbClr val="002060"/>
                </a:solidFill>
              </a:rPr>
              <a:t>Welk doel wil je samen met je (commissie)leden uitwerken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D366C4-BCB9-E6A4-ABD7-42C98E260E85}"/>
              </a:ext>
            </a:extLst>
          </p:cNvPr>
          <p:cNvSpPr/>
          <p:nvPr/>
        </p:nvSpPr>
        <p:spPr>
          <a:xfrm>
            <a:off x="6217333" y="1186616"/>
            <a:ext cx="5856133" cy="2153967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>
                <a:solidFill>
                  <a:srgbClr val="002060"/>
                </a:solidFill>
              </a:rPr>
              <a:t>Welke activiteiten of acties zal je uitvoeren om het doel te bereiken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F1699D-72AC-7026-BA43-3AF03E963E45}"/>
              </a:ext>
            </a:extLst>
          </p:cNvPr>
          <p:cNvSpPr/>
          <p:nvPr/>
        </p:nvSpPr>
        <p:spPr>
          <a:xfrm>
            <a:off x="6217334" y="115965"/>
            <a:ext cx="5856133" cy="980109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>
                <a:solidFill>
                  <a:srgbClr val="002060"/>
                </a:solidFill>
              </a:rPr>
              <a:t>Wat is je timeframe om dit doel te bereiken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B5A1C0-C276-713F-82ED-FC46B519AA6D}"/>
              </a:ext>
            </a:extLst>
          </p:cNvPr>
          <p:cNvSpPr/>
          <p:nvPr/>
        </p:nvSpPr>
        <p:spPr>
          <a:xfrm>
            <a:off x="6196105" y="4571343"/>
            <a:ext cx="5856133" cy="980109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>
                <a:solidFill>
                  <a:srgbClr val="002060"/>
                </a:solidFill>
              </a:rPr>
              <a:t>Hoe zal je succes meten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53EA4-0162-4F68-1FFA-37840905FEAB}"/>
              </a:ext>
            </a:extLst>
          </p:cNvPr>
          <p:cNvSpPr/>
          <p:nvPr/>
        </p:nvSpPr>
        <p:spPr>
          <a:xfrm>
            <a:off x="6215936" y="5672312"/>
            <a:ext cx="5856133" cy="980109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>
                <a:solidFill>
                  <a:srgbClr val="002060"/>
                </a:solidFill>
              </a:rPr>
              <a:t>Hoe vaak doe je een follow up?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3C460F-C22F-0E7F-9E77-5F5C76834576}"/>
              </a:ext>
            </a:extLst>
          </p:cNvPr>
          <p:cNvSpPr/>
          <p:nvPr/>
        </p:nvSpPr>
        <p:spPr>
          <a:xfrm>
            <a:off x="6215936" y="3452656"/>
            <a:ext cx="5856133" cy="980109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>
                <a:solidFill>
                  <a:srgbClr val="002060"/>
                </a:solidFill>
              </a:rPr>
              <a:t>Wie is erbij betrokken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" name="Afbeelding 1" descr="Afbeelding met tekst, schermopname, Onlineadvertenties, Vlieger&#10;&#10;Automatisch gegenereerde beschrijving">
            <a:extLst>
              <a:ext uri="{FF2B5EF4-FFF2-40B4-BE49-F238E27FC236}">
                <a16:creationId xmlns:a16="http://schemas.microsoft.com/office/drawing/2014/main" id="{59A791D3-DF97-721B-66E9-5DEB8993F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86" b="22136"/>
          <a:stretch/>
        </p:blipFill>
        <p:spPr>
          <a:xfrm>
            <a:off x="0" y="2721"/>
            <a:ext cx="6103576" cy="24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45C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F91C8BC-CAAA-6508-F0E5-5BAA15C6D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/>
          <a:lstStyle/>
          <a:p>
            <a:r>
              <a:rPr lang="nl-BE" dirty="0"/>
              <a:t>Vergroot ons bereik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2025D5-1799-80FF-7A16-E07EFC4665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800" y="2141538"/>
            <a:ext cx="4978400" cy="1135062"/>
          </a:xfrm>
        </p:spPr>
        <p:txBody>
          <a:bodyPr/>
          <a:lstStyle/>
          <a:p>
            <a:r>
              <a:rPr lang="nl-BE" dirty="0"/>
              <a:t>ACTIEPLAN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40DDDF-4F86-774D-DBAD-949B334FB734}"/>
              </a:ext>
            </a:extLst>
          </p:cNvPr>
          <p:cNvSpPr/>
          <p:nvPr/>
        </p:nvSpPr>
        <p:spPr>
          <a:xfrm>
            <a:off x="119933" y="4920749"/>
            <a:ext cx="5856133" cy="1722864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>
                <a:solidFill>
                  <a:srgbClr val="002060"/>
                </a:solidFill>
              </a:rPr>
              <a:t>Welk doel wil je samen met je (commissie)leden uitwerken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D366C4-BCB9-E6A4-ABD7-42C98E260E85}"/>
              </a:ext>
            </a:extLst>
          </p:cNvPr>
          <p:cNvSpPr/>
          <p:nvPr/>
        </p:nvSpPr>
        <p:spPr>
          <a:xfrm>
            <a:off x="6196104" y="115964"/>
            <a:ext cx="5856133" cy="2153967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>
                <a:solidFill>
                  <a:srgbClr val="002060"/>
                </a:solidFill>
              </a:rPr>
              <a:t>Welke activiteiten of acties zal je uitvoeren om het doel te bereiken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F1699D-72AC-7026-BA43-3AF03E963E45}"/>
              </a:ext>
            </a:extLst>
          </p:cNvPr>
          <p:cNvSpPr/>
          <p:nvPr/>
        </p:nvSpPr>
        <p:spPr>
          <a:xfrm>
            <a:off x="6196107" y="5662304"/>
            <a:ext cx="5856133" cy="980109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>
                <a:solidFill>
                  <a:srgbClr val="002060"/>
                </a:solidFill>
              </a:rPr>
              <a:t>Wat is je timeframe om dit doel te bereiken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B5A1C0-C276-713F-82ED-FC46B519AA6D}"/>
              </a:ext>
            </a:extLst>
          </p:cNvPr>
          <p:cNvSpPr/>
          <p:nvPr/>
        </p:nvSpPr>
        <p:spPr>
          <a:xfrm>
            <a:off x="6196105" y="4571343"/>
            <a:ext cx="5856133" cy="980109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>
                <a:solidFill>
                  <a:srgbClr val="002060"/>
                </a:solidFill>
              </a:rPr>
              <a:t>Hoe zal je succes meten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53EA4-0162-4F68-1FFA-37840905FEAB}"/>
              </a:ext>
            </a:extLst>
          </p:cNvPr>
          <p:cNvSpPr/>
          <p:nvPr/>
        </p:nvSpPr>
        <p:spPr>
          <a:xfrm>
            <a:off x="6196106" y="3488472"/>
            <a:ext cx="5856133" cy="980109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>
                <a:solidFill>
                  <a:srgbClr val="002060"/>
                </a:solidFill>
              </a:rPr>
              <a:t>Hoe vaak doe je een follow up?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3C460F-C22F-0E7F-9E77-5F5C76834576}"/>
              </a:ext>
            </a:extLst>
          </p:cNvPr>
          <p:cNvSpPr/>
          <p:nvPr/>
        </p:nvSpPr>
        <p:spPr>
          <a:xfrm>
            <a:off x="6196104" y="2360474"/>
            <a:ext cx="5856133" cy="980109"/>
          </a:xfrm>
          <a:prstGeom prst="rect">
            <a:avLst/>
          </a:prstGeom>
          <a:solidFill>
            <a:srgbClr val="CAE8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>
                <a:solidFill>
                  <a:srgbClr val="002060"/>
                </a:solidFill>
              </a:rPr>
              <a:t>Wie is erbij betrokken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10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" name="Afbeelding 1" descr="Afbeelding met tekst, schermopname, Onlineadvertenties, Vlieger&#10;&#10;Automatisch gegenereerde beschrijving">
            <a:extLst>
              <a:ext uri="{FF2B5EF4-FFF2-40B4-BE49-F238E27FC236}">
                <a16:creationId xmlns:a16="http://schemas.microsoft.com/office/drawing/2014/main" id="{486EB6BC-76CB-5EE6-BDC2-51AB8C3A5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86" b="22136"/>
          <a:stretch/>
        </p:blipFill>
        <p:spPr>
          <a:xfrm>
            <a:off x="0" y="2721"/>
            <a:ext cx="6103576" cy="24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667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520</Words>
  <Application>Microsoft Office PowerPoint</Application>
  <PresentationFormat>Breedbeeld</PresentationFormat>
  <Paragraphs>103</Paragraphs>
  <Slides>11</Slides>
  <Notes>10</Notes>
  <HiddenSlides>4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Georgia</vt:lpstr>
      <vt:lpstr>Open Sans</vt:lpstr>
      <vt:lpstr>Kantoorthema</vt:lpstr>
      <vt:lpstr>PowerPoint-presentatie</vt:lpstr>
      <vt:lpstr>PowerPoint-presentatie</vt:lpstr>
      <vt:lpstr>Onze visie</vt:lpstr>
      <vt:lpstr>Onze visie</vt:lpstr>
      <vt:lpstr>PowerPoint-presentatie</vt:lpstr>
      <vt:lpstr>5 kernwaarden</vt:lpstr>
      <vt:lpstr>STRATEGISCHE Prioriteiten        en doelstellinGen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Leerman Wim</dc:creator>
  <cp:lastModifiedBy>Dominique Deschietere</cp:lastModifiedBy>
  <cp:revision>2</cp:revision>
  <cp:lastPrinted>2025-02-21T19:10:48Z</cp:lastPrinted>
  <dcterms:created xsi:type="dcterms:W3CDTF">2024-06-03T12:04:04Z</dcterms:created>
  <dcterms:modified xsi:type="dcterms:W3CDTF">2025-08-04T09:33:52Z</dcterms:modified>
</cp:coreProperties>
</file>