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329" r:id="rId2"/>
    <p:sldId id="341" r:id="rId3"/>
    <p:sldId id="344" r:id="rId4"/>
    <p:sldId id="345" r:id="rId5"/>
    <p:sldId id="336" r:id="rId6"/>
    <p:sldId id="338" r:id="rId7"/>
    <p:sldId id="343" r:id="rId8"/>
    <p:sldId id="339" r:id="rId9"/>
    <p:sldId id="340" r:id="rId10"/>
    <p:sldId id="331" r:id="rId11"/>
    <p:sldId id="33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46095-1F6F-4EF8-BCCE-A17B398036FC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FE431-1CD8-41A0-B24B-2615E18A069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87260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Enkel de bekende statuten of ook vernieuwing? </a:t>
            </a:r>
            <a:r>
              <a:rPr lang="nl-NL" dirty="0" err="1"/>
              <a:t>Bvb</a:t>
            </a:r>
            <a:r>
              <a:rPr lang="nl-NL" dirty="0"/>
              <a:t> dames, bouwvakker, landbouwer, ….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FE431-1CD8-41A0-B24B-2615E18A0692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7068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Meer diversifiëring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FE431-1CD8-41A0-B24B-2615E18A0692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44517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Meer diversifiëring, Op vraag of willen we eigen initiatief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FE431-1CD8-41A0-B24B-2615E18A0692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89293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Goed informeren van nieuwe leden. Voeling krijgen met de club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FE431-1CD8-41A0-B24B-2615E18A0692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87171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Hoofddoel is dienst aan de gemeenschap en andere zaken zijn ook belangrijk…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FE431-1CD8-41A0-B24B-2615E18A0692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78509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Enkel fundraising en doneren of ook hands-on? 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FE431-1CD8-41A0-B24B-2615E18A0692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5502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Enkel vergaderen op restaurant of ook eens bedrijfsbezoek bij lid?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FE431-1CD8-41A0-B24B-2615E18A0692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47208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Wekelijks of minder frequent?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FE431-1CD8-41A0-B24B-2615E18A0692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8710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Hoe is de toestand in uw club?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2FE431-1CD8-41A0-B24B-2615E18A0692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7320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34828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89260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07155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269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4526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2326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14777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3081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18422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8429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81532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1345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E54F6-2426-466D-870F-9D5FF1B27F39}" type="datetimeFigureOut">
              <a:rPr lang="nl-BE" smtClean="0"/>
              <a:t>27/09/2022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6580F-304F-4E6B-9693-539CDACA7D2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212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.emf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6F3585-F07D-4440-9AF3-4237E674AA1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F61008-5AFF-634D-9011-6DE20E46D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03" y="359524"/>
            <a:ext cx="2609627" cy="26199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EE50F4-4526-3043-AE6C-43D5B666C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913" y="5860867"/>
            <a:ext cx="1883771" cy="716364"/>
          </a:xfrm>
          <a:prstGeom prst="rect">
            <a:avLst/>
          </a:prstGeom>
        </p:spPr>
      </p:pic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1705BBF-CDAD-244A-8B4F-196EAF49A9FC}"/>
              </a:ext>
            </a:extLst>
          </p:cNvPr>
          <p:cNvSpPr txBox="1">
            <a:spLocks/>
          </p:cNvSpPr>
          <p:nvPr/>
        </p:nvSpPr>
        <p:spPr>
          <a:xfrm>
            <a:off x="101823" y="6960359"/>
            <a:ext cx="5329985" cy="987620"/>
          </a:xfrm>
          <a:prstGeom prst="rect">
            <a:avLst/>
          </a:prstGeom>
          <a:noFill/>
          <a:ln w="44450">
            <a:noFill/>
          </a:ln>
        </p:spPr>
        <p:txBody>
          <a:bodyPr vert="horz" lIns="91440" tIns="0" rIns="9144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3600" b="1" dirty="0">
                <a:solidFill>
                  <a:srgbClr val="DA1A5A"/>
                </a:solidFill>
              </a:rPr>
              <a:t>Title Page Option</a:t>
            </a:r>
            <a:endParaRPr lang="en-US" sz="3600" b="1" dirty="0">
              <a:solidFill>
                <a:srgbClr val="DA1A5A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id="{E4955F97-28C2-744E-B3A7-E0FAE3B40F57}"/>
              </a:ext>
            </a:extLst>
          </p:cNvPr>
          <p:cNvSpPr txBox="1">
            <a:spLocks/>
          </p:cNvSpPr>
          <p:nvPr/>
        </p:nvSpPr>
        <p:spPr>
          <a:xfrm>
            <a:off x="0" y="3308280"/>
            <a:ext cx="12192000" cy="8219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CONTENTEMENT…</a:t>
            </a:r>
          </a:p>
        </p:txBody>
      </p:sp>
      <p:sp>
        <p:nvSpPr>
          <p:cNvPr id="12" name="Subtitle 14">
            <a:extLst>
              <a:ext uri="{FF2B5EF4-FFF2-40B4-BE49-F238E27FC236}">
                <a16:creationId xmlns:a16="http://schemas.microsoft.com/office/drawing/2014/main" id="{8CA57604-6BAA-8348-8388-64F5F2D88D17}"/>
              </a:ext>
            </a:extLst>
          </p:cNvPr>
          <p:cNvSpPr txBox="1">
            <a:spLocks/>
          </p:cNvSpPr>
          <p:nvPr/>
        </p:nvSpPr>
        <p:spPr>
          <a:xfrm>
            <a:off x="0" y="4090151"/>
            <a:ext cx="12192000" cy="4656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chemeClr val="bg1"/>
                </a:solidFill>
              </a:rPr>
              <a:t>ROTARY D2130 </a:t>
            </a:r>
            <a:r>
              <a:rPr lang="en-US" sz="3200" b="1" dirty="0" err="1">
                <a:solidFill>
                  <a:schemeClr val="bg1"/>
                </a:solidFill>
              </a:rPr>
              <a:t>Ledenbeheer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6912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8E18EA5-D273-2DAA-B840-2F51E47DB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404" y="2414522"/>
            <a:ext cx="4876800" cy="3800475"/>
          </a:xfrm>
          <a:prstGeom prst="rect">
            <a:avLst/>
          </a:prstGeom>
        </p:spPr>
      </p:pic>
      <p:pic>
        <p:nvPicPr>
          <p:cNvPr id="3074" name="Picture 2" descr="Cheers and applause for our newest Paul Harris Fellow | Rotary Club of  North Muskoka">
            <a:extLst>
              <a:ext uri="{FF2B5EF4-FFF2-40B4-BE49-F238E27FC236}">
                <a16:creationId xmlns:a16="http://schemas.microsoft.com/office/drawing/2014/main" id="{6AAC2EB8-3CCF-C506-3FA0-E3445D66B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4523"/>
            <a:ext cx="6128264" cy="380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898FB769-345B-5D35-E45A-AA2C5EF56DC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dirty="0"/>
              <a:t>Binding</a:t>
            </a:r>
            <a:endParaRPr lang="nl-BE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2AA3C97-967D-A5E2-C85B-C1AACEB62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Paul Harris Fellow</a:t>
            </a:r>
            <a:endParaRPr lang="nl-BE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C1B52E5-FABD-4AE3-6C21-67318DF9C734}"/>
              </a:ext>
            </a:extLst>
          </p:cNvPr>
          <p:cNvSpPr txBox="1"/>
          <p:nvPr/>
        </p:nvSpPr>
        <p:spPr>
          <a:xfrm>
            <a:off x="0" y="6300216"/>
            <a:ext cx="391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Past voorzitter</a:t>
            </a:r>
            <a:endParaRPr lang="nl-BE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6E24635-EDEE-4127-2450-C20CEFE17EB1}"/>
              </a:ext>
            </a:extLst>
          </p:cNvPr>
          <p:cNvSpPr txBox="1"/>
          <p:nvPr/>
        </p:nvSpPr>
        <p:spPr>
          <a:xfrm>
            <a:off x="6321554" y="6300216"/>
            <a:ext cx="391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Opmerkelijke prestatie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4402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70FD9A-E0C6-477F-80DE-25C90DD2F5A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nl-NL" dirty="0"/>
              <a:t>Binding</a:t>
            </a:r>
            <a:endParaRPr lang="nl-BE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5E573788-A58D-F23C-316A-C1DB47B9E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15823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An </a:t>
            </a:r>
            <a:r>
              <a:rPr lang="nl-NL" dirty="0" err="1"/>
              <a:t>apple</a:t>
            </a:r>
            <a:r>
              <a:rPr lang="nl-NL" dirty="0"/>
              <a:t> a </a:t>
            </a:r>
            <a:r>
              <a:rPr lang="nl-NL" dirty="0" err="1"/>
              <a:t>day</a:t>
            </a:r>
            <a:r>
              <a:rPr lang="nl-NL" dirty="0"/>
              <a:t>, </a:t>
            </a:r>
            <a:r>
              <a:rPr lang="nl-NL" dirty="0" err="1"/>
              <a:t>keeps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docter</a:t>
            </a:r>
            <a:r>
              <a:rPr lang="nl-NL" dirty="0"/>
              <a:t> </a:t>
            </a:r>
            <a:r>
              <a:rPr lang="nl-NL" dirty="0" err="1"/>
              <a:t>away</a:t>
            </a:r>
            <a:r>
              <a:rPr lang="nl-NL" dirty="0"/>
              <a:t>…</a:t>
            </a:r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932B53F-822B-C779-A5DA-9181F51E9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166" y="2355343"/>
            <a:ext cx="7875668" cy="412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354F8F-7014-5B08-61C8-3A57A8731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3446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Traditie is goud, vernieuwing is zilver</a:t>
            </a:r>
            <a:endParaRPr lang="nl-BE" dirty="0"/>
          </a:p>
        </p:txBody>
      </p:sp>
      <p:pic>
        <p:nvPicPr>
          <p:cNvPr id="11" name="Picture 2" descr="Notaris - Wikipedia">
            <a:extLst>
              <a:ext uri="{FF2B5EF4-FFF2-40B4-BE49-F238E27FC236}">
                <a16:creationId xmlns:a16="http://schemas.microsoft.com/office/drawing/2014/main" id="{18CE238E-FBCD-D785-6E7E-6496F6630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8933"/>
            <a:ext cx="6381160" cy="419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Knappe bouwvakster is razend populair op TikTok. Fans lovend: &quot;Mooie en  sterke vrouw!&quot; (video/foto's) - Zita">
            <a:extLst>
              <a:ext uri="{FF2B5EF4-FFF2-40B4-BE49-F238E27FC236}">
                <a16:creationId xmlns:a16="http://schemas.microsoft.com/office/drawing/2014/main" id="{18BA0971-2295-09B8-4887-774F38066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229" y="2399071"/>
            <a:ext cx="7044503" cy="422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6BB01221-4858-812A-9BB5-12650E180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rgbClr val="00B050"/>
          </a:solidFill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Aanwerving</a:t>
            </a:r>
            <a:endParaRPr lang="nl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86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354F8F-7014-5B08-61C8-3A57A8731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3446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Traditie is goud, vernieuwing is zilver</a:t>
            </a:r>
            <a:endParaRPr lang="nl-BE" dirty="0"/>
          </a:p>
        </p:txBody>
      </p:sp>
      <p:pic>
        <p:nvPicPr>
          <p:cNvPr id="9220" name="Picture 4" descr="History | Rotary International">
            <a:extLst>
              <a:ext uri="{FF2B5EF4-FFF2-40B4-BE49-F238E27FC236}">
                <a16:creationId xmlns:a16="http://schemas.microsoft.com/office/drawing/2014/main" id="{9D66B5C6-92A7-EF05-6CDE-D032683CB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5" y="2399071"/>
            <a:ext cx="559585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Many people don't know much about Rotary | ROTARY NEWS">
            <a:extLst>
              <a:ext uri="{FF2B5EF4-FFF2-40B4-BE49-F238E27FC236}">
                <a16:creationId xmlns:a16="http://schemas.microsoft.com/office/drawing/2014/main" id="{BB5628BB-CD4D-705A-9544-878CA4C3C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452" y="2399071"/>
            <a:ext cx="54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27AF55E5-7F33-EC31-ECC6-2F1C083736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052" y="2399071"/>
            <a:ext cx="848400" cy="851767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996F5CC2-2039-37AF-3F1B-C556FA8E7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rgbClr val="00B050"/>
          </a:solidFill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Aanwerving</a:t>
            </a:r>
            <a:endParaRPr lang="nl-B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192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6BDC6-659C-EB51-5511-972D516362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Aanwerving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354F8F-7014-5B08-61C8-3A57A8731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3446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Traditie is goud, vernieuwing is zilver</a:t>
            </a:r>
            <a:endParaRPr lang="nl-BE" dirty="0"/>
          </a:p>
        </p:txBody>
      </p:sp>
      <p:pic>
        <p:nvPicPr>
          <p:cNvPr id="11266" name="Picture 2" descr="Photoshop famous uncle sam &quot;i want you&quot; poster into &quot;auntie sam wants  you... to do as you are told&quot; | contest della categoria Illustrazione o  grafica | 99designs">
            <a:extLst>
              <a:ext uri="{FF2B5EF4-FFF2-40B4-BE49-F238E27FC236}">
                <a16:creationId xmlns:a16="http://schemas.microsoft.com/office/drawing/2014/main" id="{18F0830D-30B1-6E30-805F-C76DDDD80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2590800"/>
            <a:ext cx="42672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2130194-BDCF-213F-3692-C00A3AC3E0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7018" y="2699183"/>
            <a:ext cx="5981772" cy="418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07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D388723-11BD-FD16-FF2B-3DC04F978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405" y="5242042"/>
            <a:ext cx="2306552" cy="146081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6B6BDC6-659C-EB51-5511-972D516362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Aanwerving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354F8F-7014-5B08-61C8-3A57A8731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3446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Haast en spoed is zelden goed</a:t>
            </a:r>
            <a:endParaRPr lang="nl-BE" dirty="0"/>
          </a:p>
        </p:txBody>
      </p:sp>
      <p:pic>
        <p:nvPicPr>
          <p:cNvPr id="10242" name="Picture 2" descr="De Haas en de Schildpad - Ostrica">
            <a:extLst>
              <a:ext uri="{FF2B5EF4-FFF2-40B4-BE49-F238E27FC236}">
                <a16:creationId xmlns:a16="http://schemas.microsoft.com/office/drawing/2014/main" id="{0D9B211C-A93A-993C-A380-C002D3EE01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7" r="31442"/>
          <a:stretch/>
        </p:blipFill>
        <p:spPr bwMode="auto">
          <a:xfrm>
            <a:off x="3121130" y="1843912"/>
            <a:ext cx="5739522" cy="397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FFEFEFB-3E42-BEF6-AA7B-5D0799F956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8779" y="5257800"/>
            <a:ext cx="1129306" cy="146109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075265A2-6AF4-889F-6E9B-8DAB7B41F1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7842" y="5186495"/>
            <a:ext cx="2065379" cy="160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047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6BDC6-659C-EB51-5511-972D516362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Integratie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354F8F-7014-5B08-61C8-3A57A8731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verwittigd persoon is er 2 waard</a:t>
            </a:r>
            <a:endParaRPr lang="nl-BE" dirty="0"/>
          </a:p>
        </p:txBody>
      </p:sp>
      <p:pic>
        <p:nvPicPr>
          <p:cNvPr id="7172" name="Picture 4" descr="How to Start a Charity? 9 Simple Steps You Need to Take - Startup">
            <a:extLst>
              <a:ext uri="{FF2B5EF4-FFF2-40B4-BE49-F238E27FC236}">
                <a16:creationId xmlns:a16="http://schemas.microsoft.com/office/drawing/2014/main" id="{398D75B5-AB2A-1F08-1521-892F4F139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980" y="2431159"/>
            <a:ext cx="6076383" cy="404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antorini | Private Wine and Dine for Couples | Honeymoon Experience | Path  Travel Designs">
            <a:extLst>
              <a:ext uri="{FF2B5EF4-FFF2-40B4-BE49-F238E27FC236}">
                <a16:creationId xmlns:a16="http://schemas.microsoft.com/office/drawing/2014/main" id="{39491A70-FB2F-973B-93F9-E2875B7A0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08" y="4848270"/>
            <a:ext cx="3136603" cy="201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94DDB43-E18F-4AC3-C7A3-E31958DA84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5172" y="4649542"/>
            <a:ext cx="2984403" cy="2208458"/>
          </a:xfrm>
          <a:prstGeom prst="rect">
            <a:avLst/>
          </a:prstGeom>
        </p:spPr>
      </p:pic>
      <p:pic>
        <p:nvPicPr>
          <p:cNvPr id="7178" name="Picture 10" descr="Personal growth word cloud concept. | CanStock">
            <a:extLst>
              <a:ext uri="{FF2B5EF4-FFF2-40B4-BE49-F238E27FC236}">
                <a16:creationId xmlns:a16="http://schemas.microsoft.com/office/drawing/2014/main" id="{62333517-3B9C-9055-A8A7-2A1A3828E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172" y="2208458"/>
            <a:ext cx="3051364" cy="213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What to Expect During Family Week - Rocky Mountain Treatment Center">
            <a:extLst>
              <a:ext uri="{FF2B5EF4-FFF2-40B4-BE49-F238E27FC236}">
                <a16:creationId xmlns:a16="http://schemas.microsoft.com/office/drawing/2014/main" id="{55DFAFBC-2038-4131-EBE5-271F5FB05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48" y="2431159"/>
            <a:ext cx="3128343" cy="208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40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E3958277-C655-3DD9-6AD1-5A03F7D77F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67" y="4308079"/>
            <a:ext cx="3886020" cy="259254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DB08076-2AE1-6F8A-BCA4-6AE1F0416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5861" y="1850530"/>
            <a:ext cx="6990272" cy="5111636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FD3D4C0-828A-4788-B055-DA11C22C16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65674"/>
            <a:ext cx="4817728" cy="1900326"/>
          </a:xfrm>
          <a:prstGeom prst="rect">
            <a:avLst/>
          </a:prstGeom>
        </p:spPr>
      </p:pic>
      <p:sp>
        <p:nvSpPr>
          <p:cNvPr id="10" name="Ovaal 9">
            <a:extLst>
              <a:ext uri="{FF2B5EF4-FFF2-40B4-BE49-F238E27FC236}">
                <a16:creationId xmlns:a16="http://schemas.microsoft.com/office/drawing/2014/main" id="{827119A6-6281-3F82-DDFA-A03583212C71}"/>
              </a:ext>
            </a:extLst>
          </p:cNvPr>
          <p:cNvSpPr/>
          <p:nvPr/>
        </p:nvSpPr>
        <p:spPr>
          <a:xfrm>
            <a:off x="3800162" y="3051131"/>
            <a:ext cx="1900326" cy="190032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8800" dirty="0">
                <a:solidFill>
                  <a:srgbClr val="FFFF00"/>
                </a:solidFill>
              </a:rPr>
              <a:t>€?</a:t>
            </a:r>
            <a:endParaRPr lang="nl-BE" sz="8800" dirty="0">
              <a:solidFill>
                <a:srgbClr val="FFFF00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B6BDC6-659C-EB51-5511-972D516362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Integratie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354F8F-7014-5B08-61C8-3A57A8731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verwittigd persoon is er 2 waard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52263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6BDC6-659C-EB51-5511-972D516362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Integratie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354F8F-7014-5B08-61C8-3A57A8731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More is more / </a:t>
            </a:r>
            <a:r>
              <a:rPr lang="nl-NL" dirty="0" err="1"/>
              <a:t>Less</a:t>
            </a:r>
            <a:r>
              <a:rPr lang="nl-NL" dirty="0"/>
              <a:t> is more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1A9556E-3548-82A1-421B-451049DD1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5119" y="2308606"/>
            <a:ext cx="9854429" cy="4157337"/>
          </a:xfrm>
          <a:prstGeom prst="rect">
            <a:avLst/>
          </a:prstGeom>
        </p:spPr>
      </p:pic>
      <p:pic>
        <p:nvPicPr>
          <p:cNvPr id="8206" name="Picture 4" descr="M-eating @ New Biggles, meeting in een inspirerende omgeving.  Ontbijt-lunch-diner mogelijk - Photo de Restaurant New Biggles, Courtrai -  Tripadvisor">
            <a:extLst>
              <a:ext uri="{FF2B5EF4-FFF2-40B4-BE49-F238E27FC236}">
                <a16:creationId xmlns:a16="http://schemas.microsoft.com/office/drawing/2014/main" id="{EDE9F16F-6712-E542-0E05-028B6D27F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" y="2308606"/>
            <a:ext cx="6369179" cy="415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540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6BDC6-659C-EB51-5511-972D516362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Integratie</a:t>
            </a:r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354F8F-7014-5B08-61C8-3A57A8731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3446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More is more / </a:t>
            </a:r>
            <a:r>
              <a:rPr lang="nl-NL" dirty="0" err="1"/>
              <a:t>Less</a:t>
            </a:r>
            <a:r>
              <a:rPr lang="nl-NL" dirty="0"/>
              <a:t> is more</a:t>
            </a:r>
            <a:endParaRPr lang="nl-BE" dirty="0"/>
          </a:p>
        </p:txBody>
      </p:sp>
      <p:pic>
        <p:nvPicPr>
          <p:cNvPr id="12290" name="Picture 2" descr="Lege maandkalender">
            <a:extLst>
              <a:ext uri="{FF2B5EF4-FFF2-40B4-BE49-F238E27FC236}">
                <a16:creationId xmlns:a16="http://schemas.microsoft.com/office/drawing/2014/main" id="{EEE89AE1-1AAE-AEA7-74D3-F32D49DB5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3" y="2399071"/>
            <a:ext cx="5613463" cy="432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Lege maandkalender">
            <a:extLst>
              <a:ext uri="{FF2B5EF4-FFF2-40B4-BE49-F238E27FC236}">
                <a16:creationId xmlns:a16="http://schemas.microsoft.com/office/drawing/2014/main" id="{8CD3A34E-9549-0AE6-06CB-20EBDB659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737" y="2399071"/>
            <a:ext cx="5613463" cy="432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>
            <a:extLst>
              <a:ext uri="{FF2B5EF4-FFF2-40B4-BE49-F238E27FC236}">
                <a16:creationId xmlns:a16="http://schemas.microsoft.com/office/drawing/2014/main" id="{33B26856-9C01-5AB9-86D2-9462F334F5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970" y="3022663"/>
            <a:ext cx="478308" cy="480206"/>
          </a:xfrm>
          <a:prstGeom prst="rect">
            <a:avLst/>
          </a:prstGeom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F121BFCB-9895-754F-40D6-887237BE82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970" y="3630830"/>
            <a:ext cx="478308" cy="480206"/>
          </a:xfrm>
          <a:prstGeom prst="rect">
            <a:avLst/>
          </a:prstGeom>
        </p:spPr>
      </p:pic>
      <p:pic>
        <p:nvPicPr>
          <p:cNvPr id="30" name="Picture 6">
            <a:extLst>
              <a:ext uri="{FF2B5EF4-FFF2-40B4-BE49-F238E27FC236}">
                <a16:creationId xmlns:a16="http://schemas.microsoft.com/office/drawing/2014/main" id="{35502FDA-FF89-2CA8-A4B7-8BF56CAE95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970" y="4260741"/>
            <a:ext cx="478308" cy="480206"/>
          </a:xfrm>
          <a:prstGeom prst="rect">
            <a:avLst/>
          </a:prstGeom>
        </p:spPr>
      </p:pic>
      <p:pic>
        <p:nvPicPr>
          <p:cNvPr id="8196" name="Picture 6">
            <a:extLst>
              <a:ext uri="{FF2B5EF4-FFF2-40B4-BE49-F238E27FC236}">
                <a16:creationId xmlns:a16="http://schemas.microsoft.com/office/drawing/2014/main" id="{3045E830-FC38-44B4-158C-6BF6C7A2E2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970" y="4898960"/>
            <a:ext cx="478308" cy="480206"/>
          </a:xfrm>
          <a:prstGeom prst="rect">
            <a:avLst/>
          </a:prstGeom>
        </p:spPr>
      </p:pic>
      <p:pic>
        <p:nvPicPr>
          <p:cNvPr id="8207" name="Picture 6">
            <a:extLst>
              <a:ext uri="{FF2B5EF4-FFF2-40B4-BE49-F238E27FC236}">
                <a16:creationId xmlns:a16="http://schemas.microsoft.com/office/drawing/2014/main" id="{63AF83C1-EAA0-61D4-BDBB-F67F58D924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970" y="5537179"/>
            <a:ext cx="478308" cy="480206"/>
          </a:xfrm>
          <a:prstGeom prst="rect">
            <a:avLst/>
          </a:prstGeom>
        </p:spPr>
      </p:pic>
      <p:pic>
        <p:nvPicPr>
          <p:cNvPr id="8208" name="Picture 6">
            <a:extLst>
              <a:ext uri="{FF2B5EF4-FFF2-40B4-BE49-F238E27FC236}">
                <a16:creationId xmlns:a16="http://schemas.microsoft.com/office/drawing/2014/main" id="{33FF69F1-017C-E8E9-5503-14E123FEDB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970" y="6130348"/>
            <a:ext cx="478308" cy="480206"/>
          </a:xfrm>
          <a:prstGeom prst="rect">
            <a:avLst/>
          </a:prstGeom>
        </p:spPr>
      </p:pic>
      <p:pic>
        <p:nvPicPr>
          <p:cNvPr id="8209" name="Picture 6">
            <a:extLst>
              <a:ext uri="{FF2B5EF4-FFF2-40B4-BE49-F238E27FC236}">
                <a16:creationId xmlns:a16="http://schemas.microsoft.com/office/drawing/2014/main" id="{9F154219-8688-1BF9-44AB-E505D2BF25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586" y="3022663"/>
            <a:ext cx="478308" cy="480206"/>
          </a:xfrm>
          <a:prstGeom prst="rect">
            <a:avLst/>
          </a:prstGeom>
        </p:spPr>
      </p:pic>
      <p:pic>
        <p:nvPicPr>
          <p:cNvPr id="8210" name="Picture 6">
            <a:extLst>
              <a:ext uri="{FF2B5EF4-FFF2-40B4-BE49-F238E27FC236}">
                <a16:creationId xmlns:a16="http://schemas.microsoft.com/office/drawing/2014/main" id="{E68F5ADF-6132-915A-76D7-EFAB28A092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350" y="4260741"/>
            <a:ext cx="478308" cy="480206"/>
          </a:xfrm>
          <a:prstGeom prst="rect">
            <a:avLst/>
          </a:prstGeom>
        </p:spPr>
      </p:pic>
      <p:pic>
        <p:nvPicPr>
          <p:cNvPr id="8211" name="Picture 6">
            <a:extLst>
              <a:ext uri="{FF2B5EF4-FFF2-40B4-BE49-F238E27FC236}">
                <a16:creationId xmlns:a16="http://schemas.microsoft.com/office/drawing/2014/main" id="{E7F32D55-0BAE-8CC5-7C10-0FC373B62F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302" y="5520887"/>
            <a:ext cx="478308" cy="48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02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toorthe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Kantoorthe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Kantoorthe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Kantoorthem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</TotalTime>
  <Words>185</Words>
  <Application>Microsoft Office PowerPoint</Application>
  <PresentationFormat>Breedbeeld</PresentationFormat>
  <Paragraphs>44</Paragraphs>
  <Slides>11</Slides>
  <Notes>9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PowerPoint-presentatie</vt:lpstr>
      <vt:lpstr>Aanwerving</vt:lpstr>
      <vt:lpstr>Aanwerving</vt:lpstr>
      <vt:lpstr>Aanwerving</vt:lpstr>
      <vt:lpstr>Aanwerving</vt:lpstr>
      <vt:lpstr>Integratie</vt:lpstr>
      <vt:lpstr>Integratie</vt:lpstr>
      <vt:lpstr>Integratie</vt:lpstr>
      <vt:lpstr>Integratie</vt:lpstr>
      <vt:lpstr>Binding</vt:lpstr>
      <vt:lpstr>Binding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Tom Lefere</dc:creator>
  <cp:lastModifiedBy>deruytter katja</cp:lastModifiedBy>
  <cp:revision>3</cp:revision>
  <dcterms:created xsi:type="dcterms:W3CDTF">2022-09-10T08:26:15Z</dcterms:created>
  <dcterms:modified xsi:type="dcterms:W3CDTF">2022-09-27T16:12:04Z</dcterms:modified>
</cp:coreProperties>
</file>